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4"/>
  </p:notesMasterIdLst>
  <p:sldIdLst>
    <p:sldId id="256" r:id="rId3"/>
    <p:sldId id="257" r:id="rId4"/>
    <p:sldId id="258" r:id="rId5"/>
    <p:sldId id="264" r:id="rId6"/>
    <p:sldId id="259" r:id="rId7"/>
    <p:sldId id="265" r:id="rId8"/>
    <p:sldId id="260" r:id="rId9"/>
    <p:sldId id="266" r:id="rId10"/>
    <p:sldId id="261" r:id="rId11"/>
    <p:sldId id="262" r:id="rId12"/>
    <p:sldId id="263" r:id="rId1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-2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FEBA1-35A9-4276-85C9-F36E7B6CF52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CD8C-F5F6-4DF1-85E1-3F2EE2FE6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05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8CD8C-F5F6-4DF1-85E1-3F2EE2FE61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78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3929" y="4178424"/>
            <a:ext cx="48600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ID" altLang="ko-KR" sz="1200" b="1" dirty="0" err="1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Analisis</a:t>
            </a:r>
            <a:r>
              <a:rPr kumimoji="0" lang="en-ID" altLang="ko-KR" sz="12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BTS </a:t>
            </a:r>
            <a:r>
              <a:rPr kumimoji="0" lang="en-ID" altLang="ko-KR" sz="1200" b="1" dirty="0" err="1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ID" altLang="ko-KR" sz="12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Network cell tower</a:t>
            </a:r>
            <a:endParaRPr kumimoji="0" lang="en-US" altLang="ko-KR" sz="12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923927" y="2996739"/>
            <a:ext cx="486003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D" altLang="ko-KR" sz="3600" b="1" dirty="0" err="1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Pengantar</a:t>
            </a:r>
            <a:r>
              <a:rPr lang="en-ID" altLang="ko-KR" sz="36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Telekomunikasi</a:t>
            </a:r>
            <a:endParaRPr lang="en-US" altLang="ko-KR" sz="3600" b="1" dirty="0" smtClean="0">
              <a:solidFill>
                <a:schemeClr val="accent5">
                  <a:lumMod val="50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5957"/>
            <a:ext cx="936104" cy="10401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85499"/>
            <a:ext cx="941090" cy="9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     KESIMPULAN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323528" y="1074289"/>
            <a:ext cx="4382144" cy="3600400"/>
          </a:xfrm>
        </p:spPr>
        <p:txBody>
          <a:bodyPr/>
          <a:lstStyle/>
          <a:p>
            <a:pPr algn="just"/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/>
              <a:t>memperoleh</a:t>
            </a:r>
            <a:r>
              <a:rPr lang="en-US" dirty="0"/>
              <a:t> </a:t>
            </a:r>
            <a:r>
              <a:rPr lang="en-US" dirty="0" err="1"/>
              <a:t>koneksi</a:t>
            </a:r>
            <a:r>
              <a:rPr lang="en-US" dirty="0"/>
              <a:t> yang </a:t>
            </a:r>
            <a:r>
              <a:rPr lang="en-US" dirty="0" err="1" smtClean="0"/>
              <a:t>baik</a:t>
            </a:r>
            <a:r>
              <a:rPr lang="en-US" dirty="0" smtClean="0"/>
              <a:t>, </a:t>
            </a:r>
            <a:r>
              <a:rPr lang="en-US" dirty="0" err="1" smtClean="0"/>
              <a:t>kunci</a:t>
            </a:r>
            <a:r>
              <a:rPr lang="en-US" dirty="0" smtClean="0"/>
              <a:t>   </a:t>
            </a:r>
            <a:r>
              <a:rPr lang="en-US" dirty="0" err="1" smtClean="0"/>
              <a:t>utamanya</a:t>
            </a:r>
            <a:r>
              <a:rPr lang="en-US" dirty="0" smtClean="0"/>
              <a:t> </a:t>
            </a:r>
            <a:r>
              <a:rPr lang="en-US" dirty="0" err="1"/>
              <a:t>ialah</a:t>
            </a:r>
            <a:r>
              <a:rPr lang="en-US" dirty="0"/>
              <a:t> </a:t>
            </a:r>
            <a:r>
              <a:rPr lang="en-US" dirty="0" err="1"/>
              <a:t>kekuatan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/>
              <a:t>sinyal</a:t>
            </a:r>
            <a:r>
              <a:rPr lang="en-US" dirty="0"/>
              <a:t>. yang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gangguan</a:t>
            </a:r>
            <a:r>
              <a:rPr lang="en-US" dirty="0"/>
              <a:t>, internet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smtClean="0"/>
              <a:t>  PING </a:t>
            </a:r>
            <a:r>
              <a:rPr lang="en-US" dirty="0"/>
              <a:t>yang </a:t>
            </a:r>
            <a:r>
              <a:rPr lang="en-US" dirty="0" err="1" smtClean="0"/>
              <a:t>rendah</a:t>
            </a:r>
            <a:r>
              <a:rPr lang="en-US" dirty="0" smtClean="0"/>
              <a:t>, </a:t>
            </a:r>
            <a:r>
              <a:rPr lang="en-US" dirty="0" err="1" smtClean="0"/>
              <a:t>serta</a:t>
            </a:r>
            <a:r>
              <a:rPr lang="en-US" dirty="0" smtClean="0"/>
              <a:t> </a:t>
            </a:r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atau</a:t>
            </a:r>
            <a:r>
              <a:rPr lang="en-US" dirty="0" smtClean="0"/>
              <a:t> speed yang </a:t>
            </a:r>
            <a:r>
              <a:rPr lang="en-US" dirty="0" err="1"/>
              <a:t>tinggi</a:t>
            </a:r>
            <a:r>
              <a:rPr lang="en-US" dirty="0"/>
              <a:t>.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pembahasan</a:t>
            </a:r>
            <a:r>
              <a:rPr lang="en-US" dirty="0"/>
              <a:t> </a:t>
            </a:r>
            <a:r>
              <a:rPr lang="en-US" dirty="0" smtClean="0"/>
              <a:t>     yang kami </a:t>
            </a:r>
            <a:r>
              <a:rPr lang="en-US" dirty="0" err="1" smtClean="0"/>
              <a:t>analisis</a:t>
            </a:r>
            <a:r>
              <a:rPr lang="en-US" dirty="0" smtClean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koneksi</a:t>
            </a: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jaringan</a:t>
            </a:r>
            <a:r>
              <a:rPr lang="en-US" dirty="0" smtClean="0"/>
              <a:t> </a:t>
            </a:r>
            <a:r>
              <a:rPr lang="en-US" dirty="0"/>
              <a:t>provider </a:t>
            </a:r>
            <a:r>
              <a:rPr lang="en-US" dirty="0" err="1"/>
              <a:t>indosat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3</a:t>
            </a:r>
            <a:r>
              <a:rPr lang="en-US" dirty="0" smtClean="0"/>
              <a:t> di </a:t>
            </a:r>
            <a:r>
              <a:rPr lang="en-US" dirty="0" err="1" smtClean="0"/>
              <a:t>perumnas</a:t>
            </a:r>
            <a:r>
              <a:rPr lang="en-US" dirty="0" smtClean="0"/>
              <a:t>   </a:t>
            </a:r>
            <a:r>
              <a:rPr lang="en-US" dirty="0" err="1" smtClean="0"/>
              <a:t>selawi</a:t>
            </a:r>
            <a:r>
              <a:rPr lang="en-US" dirty="0" smtClean="0"/>
              <a:t> </a:t>
            </a:r>
            <a:r>
              <a:rPr lang="en-US" dirty="0" err="1"/>
              <a:t>lahat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PING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kecepatan</a:t>
            </a:r>
            <a:r>
              <a:rPr lang="en-US" dirty="0"/>
              <a:t> yang </a:t>
            </a:r>
            <a:r>
              <a:rPr lang="en-US" dirty="0" err="1"/>
              <a:t>baik</a:t>
            </a:r>
            <a:r>
              <a:rPr lang="en-US" dirty="0"/>
              <a:t>.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provider </a:t>
            </a:r>
            <a:r>
              <a:rPr lang="en-US" dirty="0" err="1"/>
              <a:t>telkomsel</a:t>
            </a:r>
            <a:r>
              <a:rPr lang="en-US" dirty="0"/>
              <a:t> </a:t>
            </a:r>
            <a:r>
              <a:rPr lang="en-US" dirty="0" smtClean="0"/>
              <a:t>di Blok C </a:t>
            </a:r>
            <a:r>
              <a:rPr lang="en-US" dirty="0" err="1" smtClean="0"/>
              <a:t>lahat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koneksi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 yang </a:t>
            </a:r>
            <a:r>
              <a:rPr lang="en-US" dirty="0" err="1" smtClean="0"/>
              <a:t>kurang</a:t>
            </a:r>
            <a:r>
              <a:rPr lang="en-US" dirty="0" smtClean="0"/>
              <a:t> </a:t>
            </a:r>
            <a:r>
              <a:rPr lang="en-US" dirty="0" err="1" smtClean="0"/>
              <a:t>baik</a:t>
            </a:r>
            <a:r>
              <a:rPr lang="en-US" dirty="0" smtClean="0"/>
              <a:t>, </a:t>
            </a:r>
            <a:r>
              <a:rPr lang="en-US" dirty="0" err="1" smtClean="0"/>
              <a:t>dilihat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PING yang </a:t>
            </a:r>
            <a:r>
              <a:rPr lang="en-US" dirty="0" err="1" smtClean="0"/>
              <a:t>tinggi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speed   yang </a:t>
            </a:r>
            <a:r>
              <a:rPr lang="en-US" dirty="0" err="1" smtClean="0"/>
              <a:t>rendah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3" descr="C:\Users\ASUS\Downloads\Screenshot_20201008_12252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46987" y="1281875"/>
            <a:ext cx="935038" cy="172000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ASUS\Downloads\Screenshot_20201008_1224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887" y="1290314"/>
            <a:ext cx="935103" cy="17112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107" y="1281875"/>
            <a:ext cx="1008112" cy="172000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887" y="3162521"/>
            <a:ext cx="935103" cy="15121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608" y="3162521"/>
            <a:ext cx="923417" cy="15121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r="4383"/>
          <a:stretch/>
        </p:blipFill>
        <p:spPr>
          <a:xfrm>
            <a:off x="7527107" y="3162521"/>
            <a:ext cx="1008112" cy="15121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4889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2139702"/>
            <a:ext cx="4392488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D" sz="4000" b="1" dirty="0" smtClean="0">
                <a:latin typeface="Arial Black" pitchFamily="34" charset="0"/>
              </a:rPr>
              <a:t>TERIMA KASIH</a:t>
            </a:r>
            <a:endParaRPr lang="en-US" sz="4000" b="1" dirty="0">
              <a:latin typeface="Arial Black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459271"/>
            <a:ext cx="1978036" cy="244098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313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KELOMPOK 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1680" y="1887674"/>
            <a:ext cx="7452320" cy="79208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ID" sz="2400" dirty="0" smtClean="0">
                <a:latin typeface="Calibri" pitchFamily="34" charset="0"/>
                <a:cs typeface="Calibri" pitchFamily="34" charset="0"/>
              </a:rPr>
              <a:t>Sahara Diva Maharani</a:t>
            </a:r>
          </a:p>
          <a:p>
            <a:pPr marL="457200" indent="-457200">
              <a:buAutoNum type="arabicPeriod"/>
            </a:pPr>
            <a:r>
              <a:rPr lang="en-ID" sz="2400" dirty="0" err="1" smtClean="0">
                <a:latin typeface="Calibri" pitchFamily="34" charset="0"/>
                <a:cs typeface="Calibri" pitchFamily="34" charset="0"/>
              </a:rPr>
              <a:t>Indra</a:t>
            </a:r>
            <a:r>
              <a:rPr lang="en-ID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ID" sz="2400" dirty="0" err="1" smtClean="0">
                <a:latin typeface="Calibri" pitchFamily="34" charset="0"/>
                <a:cs typeface="Calibri" pitchFamily="34" charset="0"/>
              </a:rPr>
              <a:t>Wicaksono</a:t>
            </a:r>
            <a:endParaRPr lang="en-ID" sz="2400" dirty="0" smtClean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AutoNum type="arabicPeriod"/>
            </a:pPr>
            <a:r>
              <a:rPr lang="en-ID" sz="2400" dirty="0" smtClean="0">
                <a:latin typeface="Calibri" pitchFamily="34" charset="0"/>
                <a:cs typeface="Calibri" pitchFamily="34" charset="0"/>
              </a:rPr>
              <a:t>Muhammad </a:t>
            </a:r>
            <a:r>
              <a:rPr lang="en-ID" sz="2400" dirty="0" err="1" smtClean="0">
                <a:latin typeface="Calibri" pitchFamily="34" charset="0"/>
                <a:cs typeface="Calibri" pitchFamily="34" charset="0"/>
              </a:rPr>
              <a:t>Ramadhanil</a:t>
            </a:r>
            <a:endParaRPr lang="en-ID" sz="2400" dirty="0" smtClean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AutoNum type="arabicPeriod"/>
            </a:pPr>
            <a:r>
              <a:rPr lang="en-ID" sz="2400" dirty="0" err="1" smtClean="0">
                <a:latin typeface="Calibri" pitchFamily="34" charset="0"/>
                <a:cs typeface="Calibri" pitchFamily="34" charset="0"/>
              </a:rPr>
              <a:t>Azzan</a:t>
            </a:r>
            <a:r>
              <a:rPr lang="en-ID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ID" sz="2400" dirty="0" err="1" smtClean="0">
                <a:latin typeface="Calibri" pitchFamily="34" charset="0"/>
                <a:cs typeface="Calibri" pitchFamily="34" charset="0"/>
              </a:rPr>
              <a:t>Daffa</a:t>
            </a:r>
            <a:r>
              <a:rPr lang="en-ID" sz="2400" dirty="0" smtClean="0">
                <a:latin typeface="Calibri" pitchFamily="34" charset="0"/>
                <a:cs typeface="Calibri" pitchFamily="34" charset="0"/>
              </a:rPr>
              <a:t> Al </a:t>
            </a:r>
            <a:r>
              <a:rPr lang="en-ID" sz="2400" dirty="0" err="1" smtClean="0">
                <a:latin typeface="Calibri" pitchFamily="34" charset="0"/>
                <a:cs typeface="Calibri" pitchFamily="34" charset="0"/>
              </a:rPr>
              <a:t>Kautsar</a:t>
            </a:r>
            <a:endParaRPr lang="en-ID" sz="2400" dirty="0" smtClean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AutoNum type="arabicPeriod"/>
            </a:pPr>
            <a:r>
              <a:rPr lang="en-ID" sz="2400" dirty="0" err="1" smtClean="0">
                <a:latin typeface="Calibri" pitchFamily="34" charset="0"/>
                <a:cs typeface="Calibri" pitchFamily="34" charset="0"/>
              </a:rPr>
              <a:t>Mudrik</a:t>
            </a:r>
            <a:r>
              <a:rPr lang="en-ID" sz="2400" dirty="0" smtClean="0">
                <a:latin typeface="Calibri" pitchFamily="34" charset="0"/>
                <a:cs typeface="Calibri" pitchFamily="34" charset="0"/>
              </a:rPr>
              <a:t> Hugo</a:t>
            </a:r>
          </a:p>
          <a:p>
            <a:pPr marL="457200" indent="-457200">
              <a:buAutoNum type="arabicPeriod"/>
            </a:pPr>
            <a:r>
              <a:rPr lang="en-ID" sz="2400" dirty="0" err="1" smtClean="0">
                <a:latin typeface="Calibri" pitchFamily="34" charset="0"/>
                <a:cs typeface="Calibri" pitchFamily="34" charset="0"/>
              </a:rPr>
              <a:t>Ghulam</a:t>
            </a:r>
            <a:r>
              <a:rPr lang="en-ID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ID" sz="2400" dirty="0" err="1" smtClean="0">
                <a:latin typeface="Calibri" pitchFamily="34" charset="0"/>
                <a:cs typeface="Calibri" pitchFamily="34" charset="0"/>
              </a:rPr>
              <a:t>Robbani</a:t>
            </a:r>
            <a:r>
              <a:rPr lang="en-ID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ID" sz="2400" dirty="0" err="1" smtClean="0">
                <a:latin typeface="Calibri" pitchFamily="34" charset="0"/>
                <a:cs typeface="Calibri" pitchFamily="34" charset="0"/>
              </a:rPr>
              <a:t>Toha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580" y="2128838"/>
            <a:ext cx="2427478" cy="299561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308" y="987574"/>
            <a:ext cx="2742511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7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   </a:t>
            </a:r>
            <a:r>
              <a:rPr lang="en-ID" dirty="0" err="1" smtClean="0"/>
              <a:t>Pengertian</a:t>
            </a:r>
            <a:r>
              <a:rPr lang="en-ID" dirty="0" smtClean="0"/>
              <a:t> BTS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79512" y="1275606"/>
            <a:ext cx="6038328" cy="3528392"/>
          </a:xfrm>
        </p:spPr>
        <p:txBody>
          <a:bodyPr/>
          <a:lstStyle/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BTS 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adalah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kependekan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dari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Base Transceiver Statio</a:t>
            </a:r>
            <a:r>
              <a:rPr lang="en-US" sz="1800" u="sng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. BTS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berfungsi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menjembatani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perangkat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komunikasi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pengguna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jaringan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menuju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jaringan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lain.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Satu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cakupan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pancaran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BTS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dapat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disebut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Cell. Dari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beberapa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BTS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kemudian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dikontrol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oleh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satu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Base Station Controller (BSC) yang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terhubungkan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koneksi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microwave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ataupun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serat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optik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. Ada 3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tempat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BTS yang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kami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analisis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yaitu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800" dirty="0" smtClean="0">
                <a:latin typeface="Times New Roman" pitchFamily="18" charset="0"/>
                <a:cs typeface="Times New Roman" pitchFamily="18" charset="0"/>
              </a:rPr>
              <a:t>Tower </a:t>
            </a:r>
            <a:r>
              <a:rPr lang="en-ID" sz="18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D" sz="1800" dirty="0" smtClean="0">
                <a:latin typeface="Times New Roman" pitchFamily="18" charset="0"/>
                <a:cs typeface="Times New Roman" pitchFamily="18" charset="0"/>
              </a:rPr>
              <a:t>lok C</a:t>
            </a:r>
            <a:r>
              <a:rPr lang="en-ID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D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D" sz="1800" dirty="0" err="1" smtClean="0">
                <a:latin typeface="Times New Roman" pitchFamily="18" charset="0"/>
                <a:cs typeface="Times New Roman" pitchFamily="18" charset="0"/>
              </a:rPr>
              <a:t>Lahat</a:t>
            </a:r>
            <a:endParaRPr lang="en-ID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D" sz="1800" dirty="0" smtClean="0">
                <a:latin typeface="Times New Roman" pitchFamily="18" charset="0"/>
                <a:cs typeface="Times New Roman" pitchFamily="18" charset="0"/>
              </a:rPr>
              <a:t>Tower </a:t>
            </a:r>
            <a:r>
              <a:rPr lang="en-ID" sz="1800" dirty="0" err="1" smtClean="0">
                <a:latin typeface="Times New Roman" pitchFamily="18" charset="0"/>
                <a:cs typeface="Times New Roman" pitchFamily="18" charset="0"/>
              </a:rPr>
              <a:t>Pasaribu</a:t>
            </a:r>
            <a:r>
              <a:rPr lang="en-ID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D" sz="1800" dirty="0" err="1" smtClean="0">
                <a:latin typeface="Times New Roman" pitchFamily="18" charset="0"/>
                <a:cs typeface="Times New Roman" pitchFamily="18" charset="0"/>
              </a:rPr>
              <a:t>Kertapati</a:t>
            </a:r>
            <a:endParaRPr lang="en-ID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D" sz="1800" dirty="0" smtClean="0">
                <a:latin typeface="Times New Roman" pitchFamily="18" charset="0"/>
                <a:cs typeface="Times New Roman" pitchFamily="18" charset="0"/>
              </a:rPr>
              <a:t>Tower </a:t>
            </a:r>
            <a:r>
              <a:rPr lang="en-ID" sz="1800" dirty="0" err="1" smtClean="0">
                <a:latin typeface="Times New Roman" pitchFamily="18" charset="0"/>
                <a:cs typeface="Times New Roman" pitchFamily="18" charset="0"/>
              </a:rPr>
              <a:t>Prumnas</a:t>
            </a:r>
            <a:r>
              <a:rPr lang="en-ID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D" sz="1800" dirty="0" err="1" smtClean="0">
                <a:latin typeface="Times New Roman" pitchFamily="18" charset="0"/>
                <a:cs typeface="Times New Roman" pitchFamily="18" charset="0"/>
              </a:rPr>
              <a:t>Selawi</a:t>
            </a:r>
            <a:r>
              <a:rPr lang="en-ID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D" sz="1800" dirty="0" err="1" smtClean="0">
                <a:latin typeface="Times New Roman" pitchFamily="18" charset="0"/>
                <a:cs typeface="Times New Roman" pitchFamily="18" charset="0"/>
              </a:rPr>
              <a:t>Lahat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4653120" y="699542"/>
            <a:ext cx="8496944" cy="460648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https://1.bp.blogspot.com/-25Xnc-yN0Ko/VjRPYzHNwHI/AAAAAAAABQo/65d_VXDCKcU/s320/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347614"/>
            <a:ext cx="268605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79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ANALYSIS BTS PASARIBU KERTAPATI</a:t>
            </a:r>
            <a:endParaRPr lang="en-US" dirty="0"/>
          </a:p>
        </p:txBody>
      </p:sp>
      <p:pic>
        <p:nvPicPr>
          <p:cNvPr id="5" name="Picture 3" descr="C:\Users\ASUS\Downloads\Screenshot_20201008_12252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11760" y="1141035"/>
            <a:ext cx="1727126" cy="374210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ASUS\Downloads\Screenshot_20201008_1224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35164"/>
            <a:ext cx="1727191" cy="37422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715" y="1146765"/>
            <a:ext cx="1727126" cy="373637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285" y="1135164"/>
            <a:ext cx="2202133" cy="18711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TextBox 8"/>
          <p:cNvSpPr txBox="1"/>
          <p:nvPr/>
        </p:nvSpPr>
        <p:spPr>
          <a:xfrm>
            <a:off x="6498212" y="3131046"/>
            <a:ext cx="24842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600" b="1" dirty="0" smtClean="0"/>
              <a:t>Capture </a:t>
            </a:r>
            <a:r>
              <a:rPr lang="en-ID" sz="1600" b="1" dirty="0" err="1" smtClean="0"/>
              <a:t>hasil</a:t>
            </a:r>
            <a:r>
              <a:rPr lang="en-ID" sz="1600" b="1" dirty="0" smtClean="0"/>
              <a:t> analysis    </a:t>
            </a:r>
            <a:r>
              <a:rPr lang="en-ID" sz="1600" b="1" dirty="0" err="1" smtClean="0"/>
              <a:t>menggunakan</a:t>
            </a:r>
            <a:r>
              <a:rPr lang="en-ID" sz="1600" b="1" dirty="0" smtClean="0"/>
              <a:t> Network  Cell Info </a:t>
            </a:r>
            <a:r>
              <a:rPr lang="en-ID" sz="1600" b="1" dirty="0" err="1" smtClean="0"/>
              <a:t>dan</a:t>
            </a:r>
            <a:r>
              <a:rPr lang="en-ID" sz="1600" b="1" dirty="0" smtClean="0"/>
              <a:t> Speed     Test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42746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2400" dirty="0" smtClean="0"/>
              <a:t>HASIL </a:t>
            </a:r>
            <a:r>
              <a:rPr lang="en-ID" sz="2400" dirty="0" smtClean="0"/>
              <a:t>ANALISIS </a:t>
            </a:r>
            <a:r>
              <a:rPr lang="en-ID" sz="2400" dirty="0" smtClean="0"/>
              <a:t>TOWER PASARIBU KERTAPATI</a:t>
            </a:r>
            <a:endParaRPr lang="en-US" sz="24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23957961"/>
              </p:ext>
            </p:extLst>
          </p:nvPr>
        </p:nvGraphicFramePr>
        <p:xfrm>
          <a:off x="1763688" y="878021"/>
          <a:ext cx="7149468" cy="160076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0232"/>
                <a:gridCol w="726256"/>
                <a:gridCol w="701744"/>
                <a:gridCol w="648072"/>
                <a:gridCol w="504056"/>
                <a:gridCol w="504056"/>
                <a:gridCol w="3405052"/>
              </a:tblGrid>
              <a:tr h="608462"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Provider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Strength</a:t>
                      </a:r>
                    </a:p>
                    <a:p>
                      <a:pPr algn="ctr"/>
                      <a:r>
                        <a:rPr lang="en-ID" sz="1050" dirty="0" smtClean="0"/>
                        <a:t>(</a:t>
                      </a:r>
                      <a:r>
                        <a:rPr lang="en-ID" sz="1050" dirty="0" err="1" smtClean="0"/>
                        <a:t>db</a:t>
                      </a:r>
                      <a:r>
                        <a:rPr lang="en-ID" sz="1050" dirty="0" smtClean="0"/>
                        <a:t>)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Speed</a:t>
                      </a:r>
                    </a:p>
                    <a:p>
                      <a:pPr algn="ctr"/>
                      <a:r>
                        <a:rPr lang="en-ID" sz="1050" dirty="0" err="1" smtClean="0"/>
                        <a:t>unduh</a:t>
                      </a:r>
                      <a:endParaRPr lang="en-ID" sz="1050" dirty="0" smtClean="0"/>
                    </a:p>
                    <a:p>
                      <a:pPr algn="ctr"/>
                      <a:r>
                        <a:rPr lang="en-ID" sz="1050" dirty="0" smtClean="0"/>
                        <a:t>(mbps)</a:t>
                      </a:r>
                    </a:p>
                    <a:p>
                      <a:pPr algn="ctr"/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Speed</a:t>
                      </a:r>
                      <a:r>
                        <a:rPr lang="en-ID" sz="1050" baseline="0" dirty="0" smtClean="0"/>
                        <a:t> </a:t>
                      </a:r>
                    </a:p>
                    <a:p>
                      <a:pPr algn="ctr"/>
                      <a:r>
                        <a:rPr lang="en-ID" sz="1050" baseline="0" dirty="0" smtClean="0"/>
                        <a:t>Upload</a:t>
                      </a:r>
                    </a:p>
                    <a:p>
                      <a:pPr algn="ctr"/>
                      <a:r>
                        <a:rPr lang="en-ID" sz="1050" baseline="0" dirty="0" smtClean="0"/>
                        <a:t>(mbps)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Jitter</a:t>
                      </a:r>
                    </a:p>
                    <a:p>
                      <a:pPr algn="ctr"/>
                      <a:r>
                        <a:rPr lang="en-ID" sz="1050" dirty="0" smtClean="0"/>
                        <a:t>(</a:t>
                      </a:r>
                      <a:r>
                        <a:rPr lang="en-ID" sz="1050" dirty="0" err="1" smtClean="0"/>
                        <a:t>ms</a:t>
                      </a:r>
                      <a:r>
                        <a:rPr lang="en-ID" sz="1050" dirty="0" smtClean="0"/>
                        <a:t>)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Ping</a:t>
                      </a:r>
                    </a:p>
                    <a:p>
                      <a:pPr algn="ctr"/>
                      <a:r>
                        <a:rPr lang="en-ID" sz="1050" dirty="0" smtClean="0"/>
                        <a:t>(</a:t>
                      </a:r>
                      <a:r>
                        <a:rPr lang="en-ID" sz="1050" dirty="0" err="1" smtClean="0"/>
                        <a:t>ms</a:t>
                      </a:r>
                      <a:r>
                        <a:rPr lang="en-ID" sz="1050" dirty="0" smtClean="0"/>
                        <a:t>)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err="1" smtClean="0"/>
                        <a:t>Analisis</a:t>
                      </a:r>
                      <a:endParaRPr lang="en-US" sz="1050" dirty="0"/>
                    </a:p>
                  </a:txBody>
                  <a:tcPr anchor="ctr"/>
                </a:tc>
              </a:tr>
              <a:tr h="869243"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err="1" smtClean="0"/>
                        <a:t>Indosat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smtClean="0"/>
                        <a:t>-82 </a:t>
                      </a:r>
                      <a:r>
                        <a:rPr lang="en-ID" sz="1200" dirty="0" err="1" smtClean="0"/>
                        <a:t>db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smtClean="0"/>
                        <a:t>32,4  mbps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smtClean="0"/>
                        <a:t>37,5</a:t>
                      </a:r>
                    </a:p>
                    <a:p>
                      <a:pPr algn="ctr"/>
                      <a:r>
                        <a:rPr lang="en-ID" sz="1200" dirty="0" smtClean="0"/>
                        <a:t>mbps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smtClean="0"/>
                        <a:t>4   </a:t>
                      </a:r>
                      <a:r>
                        <a:rPr lang="en-ID" sz="1200" dirty="0" err="1" smtClean="0"/>
                        <a:t>ms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smtClean="0"/>
                        <a:t>32 </a:t>
                      </a:r>
                      <a:r>
                        <a:rPr lang="en-ID" sz="1200" dirty="0" err="1" smtClean="0"/>
                        <a:t>ms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200" dirty="0" smtClean="0"/>
                        <a:t>Dari</a:t>
                      </a:r>
                      <a:r>
                        <a:rPr lang="en-ID" sz="1200" baseline="0" dirty="0" smtClean="0"/>
                        <a:t> data </a:t>
                      </a:r>
                      <a:r>
                        <a:rPr lang="en-ID" sz="1200" baseline="0" dirty="0" err="1" smtClean="0"/>
                        <a:t>tersebut</a:t>
                      </a:r>
                      <a:r>
                        <a:rPr lang="en-ID" sz="1200" baseline="0" dirty="0" smtClean="0"/>
                        <a:t>, speed test </a:t>
                      </a:r>
                      <a:r>
                        <a:rPr lang="en-ID" sz="1200" baseline="0" dirty="0" err="1" smtClean="0"/>
                        <a:t>sinyal</a:t>
                      </a:r>
                      <a:r>
                        <a:rPr lang="en-ID" sz="1200" baseline="0" dirty="0" smtClean="0"/>
                        <a:t> </a:t>
                      </a:r>
                      <a:r>
                        <a:rPr lang="en-ID" sz="1200" baseline="0" dirty="0" err="1" smtClean="0"/>
                        <a:t>indosat</a:t>
                      </a:r>
                      <a:r>
                        <a:rPr lang="en-ID" sz="1200" baseline="0" dirty="0" smtClean="0"/>
                        <a:t> </a:t>
                      </a:r>
                      <a:r>
                        <a:rPr lang="en-ID" sz="1200" baseline="0" dirty="0" smtClean="0"/>
                        <a:t> </a:t>
                      </a:r>
                      <a:r>
                        <a:rPr lang="en-ID" sz="1200" baseline="0" dirty="0" err="1" smtClean="0"/>
                        <a:t>pada</a:t>
                      </a:r>
                      <a:r>
                        <a:rPr lang="en-ID" sz="1200" baseline="0" dirty="0" smtClean="0"/>
                        <a:t>  tower (BTS</a:t>
                      </a:r>
                      <a:r>
                        <a:rPr lang="en-ID" sz="1200" baseline="0" dirty="0" smtClean="0"/>
                        <a:t>) di </a:t>
                      </a:r>
                      <a:r>
                        <a:rPr lang="en-ID" sz="1200" baseline="0" dirty="0" err="1" smtClean="0"/>
                        <a:t>pasaribu</a:t>
                      </a:r>
                      <a:r>
                        <a:rPr lang="en-ID" sz="1200" baseline="0" dirty="0" smtClean="0"/>
                        <a:t>  </a:t>
                      </a:r>
                      <a:r>
                        <a:rPr lang="en-ID" sz="1200" baseline="0" dirty="0" err="1" smtClean="0"/>
                        <a:t>kertapati</a:t>
                      </a:r>
                      <a:r>
                        <a:rPr lang="en-ID" sz="1200" baseline="0" dirty="0" smtClean="0"/>
                        <a:t> </a:t>
                      </a:r>
                      <a:r>
                        <a:rPr lang="en-ID" sz="1200" baseline="0" dirty="0" smtClean="0"/>
                        <a:t>       </a:t>
                      </a:r>
                      <a:r>
                        <a:rPr lang="en-ID" sz="1200" u="sng" baseline="0" dirty="0" err="1" smtClean="0"/>
                        <a:t>sangat</a:t>
                      </a:r>
                      <a:r>
                        <a:rPr lang="en-ID" sz="1200" u="sng" baseline="0" dirty="0" smtClean="0"/>
                        <a:t> </a:t>
                      </a:r>
                      <a:r>
                        <a:rPr lang="en-ID" sz="1200" u="sng" baseline="0" dirty="0" err="1" smtClean="0"/>
                        <a:t>baik</a:t>
                      </a:r>
                      <a:r>
                        <a:rPr lang="en-ID" sz="1200" baseline="0" dirty="0" smtClean="0"/>
                        <a:t>.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131840" y="2601643"/>
            <a:ext cx="5812032" cy="235449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 smtClean="0"/>
              <a:t>Serving cell</a:t>
            </a:r>
            <a:r>
              <a:rPr lang="en-US" sz="1050" dirty="0" smtClean="0"/>
              <a:t>: </a:t>
            </a:r>
          </a:p>
          <a:p>
            <a:pPr algn="just"/>
            <a:r>
              <a:rPr lang="en-US" sz="1050" dirty="0" err="1" smtClean="0"/>
              <a:t>Kekuatan</a:t>
            </a:r>
            <a:r>
              <a:rPr lang="en-US" sz="1050" dirty="0" smtClean="0"/>
              <a:t> </a:t>
            </a:r>
            <a:r>
              <a:rPr lang="en-US" sz="1050" dirty="0" err="1"/>
              <a:t>sinyal</a:t>
            </a:r>
            <a:r>
              <a:rPr lang="en-US" sz="1050" dirty="0"/>
              <a:t> </a:t>
            </a:r>
            <a:r>
              <a:rPr lang="en-US" sz="1050" dirty="0" err="1"/>
              <a:t>dari</a:t>
            </a:r>
            <a:r>
              <a:rPr lang="en-US" sz="1050" dirty="0"/>
              <a:t> </a:t>
            </a:r>
            <a:r>
              <a:rPr lang="en-US" sz="1050" dirty="0" smtClean="0"/>
              <a:t>cell </a:t>
            </a:r>
            <a:r>
              <a:rPr lang="en-US" sz="1050" dirty="0"/>
              <a:t>yang </a:t>
            </a:r>
            <a:r>
              <a:rPr lang="en-US" sz="1050" dirty="0" err="1"/>
              <a:t>saat</a:t>
            </a:r>
            <a:r>
              <a:rPr lang="en-US" sz="1050" dirty="0"/>
              <a:t> </a:t>
            </a:r>
            <a:r>
              <a:rPr lang="en-US" sz="1050" dirty="0" err="1"/>
              <a:t>ini</a:t>
            </a:r>
            <a:r>
              <a:rPr lang="en-US" sz="1050" dirty="0"/>
              <a:t> </a:t>
            </a:r>
            <a:r>
              <a:rPr lang="en-US" sz="1050" dirty="0" err="1" smtClean="0"/>
              <a:t>terhubung</a:t>
            </a:r>
            <a:endParaRPr lang="en-US" sz="1050" dirty="0"/>
          </a:p>
          <a:p>
            <a:pPr algn="just"/>
            <a:r>
              <a:rPr lang="en-US" sz="1050" b="1" dirty="0" err="1" smtClean="0"/>
              <a:t>Frequency</a:t>
            </a:r>
            <a:r>
              <a:rPr lang="en-US" sz="1050" dirty="0" err="1" smtClean="0"/>
              <a:t>i</a:t>
            </a:r>
            <a:r>
              <a:rPr lang="en-US" sz="1050" dirty="0"/>
              <a:t>: </a:t>
            </a:r>
            <a:endParaRPr lang="en-US" sz="1050" dirty="0" smtClean="0"/>
          </a:p>
          <a:p>
            <a:pPr algn="just"/>
            <a:r>
              <a:rPr lang="en-US" sz="1050" dirty="0" err="1" smtClean="0"/>
              <a:t>Mengukur</a:t>
            </a:r>
            <a:r>
              <a:rPr lang="en-US" sz="1050" dirty="0" smtClean="0"/>
              <a:t> </a:t>
            </a:r>
            <a:r>
              <a:rPr lang="en-US" sz="1050" dirty="0" err="1"/>
              <a:t>jumlah</a:t>
            </a:r>
            <a:r>
              <a:rPr lang="en-US" sz="1050" dirty="0"/>
              <a:t> </a:t>
            </a:r>
            <a:r>
              <a:rPr lang="en-US" sz="1050" dirty="0" err="1"/>
              <a:t>osilasi</a:t>
            </a:r>
            <a:r>
              <a:rPr lang="en-US" sz="1050" dirty="0"/>
              <a:t> </a:t>
            </a:r>
            <a:r>
              <a:rPr lang="en-US" sz="1050" dirty="0" err="1"/>
              <a:t>untuk</a:t>
            </a:r>
            <a:r>
              <a:rPr lang="en-US" sz="1050" dirty="0"/>
              <a:t> </a:t>
            </a:r>
            <a:r>
              <a:rPr lang="en-US" sz="1050" dirty="0" err="1"/>
              <a:t>sinyal</a:t>
            </a:r>
            <a:r>
              <a:rPr lang="en-US" sz="1050" dirty="0"/>
              <a:t> data </a:t>
            </a:r>
            <a:r>
              <a:rPr lang="en-US" sz="1050" dirty="0" err="1" smtClean="0"/>
              <a:t>perdetik</a:t>
            </a:r>
            <a:r>
              <a:rPr lang="en-US" sz="1050" dirty="0"/>
              <a:t>. </a:t>
            </a:r>
            <a:r>
              <a:rPr lang="en-US" sz="1050" dirty="0" err="1"/>
              <a:t>Dalam</a:t>
            </a:r>
            <a:r>
              <a:rPr lang="en-US" sz="1050" dirty="0"/>
              <a:t> </a:t>
            </a:r>
            <a:r>
              <a:rPr lang="en-US" sz="1050" dirty="0" err="1"/>
              <a:t>hal</a:t>
            </a:r>
            <a:r>
              <a:rPr lang="en-US" sz="1050" dirty="0"/>
              <a:t> </a:t>
            </a:r>
            <a:r>
              <a:rPr lang="en-US" sz="1050" dirty="0" err="1"/>
              <a:t>ini</a:t>
            </a:r>
            <a:r>
              <a:rPr lang="en-US" sz="1050" dirty="0"/>
              <a:t>, </a:t>
            </a:r>
            <a:r>
              <a:rPr lang="en-US" sz="1050" dirty="0" err="1"/>
              <a:t>hanya</a:t>
            </a:r>
            <a:r>
              <a:rPr lang="en-US" sz="1050" dirty="0"/>
              <a:t> </a:t>
            </a:r>
            <a:r>
              <a:rPr lang="en-US" sz="1050" dirty="0" err="1"/>
              <a:t>Wifi</a:t>
            </a:r>
            <a:r>
              <a:rPr lang="en-US" sz="1050" dirty="0"/>
              <a:t> yang </a:t>
            </a:r>
            <a:r>
              <a:rPr lang="en-US" sz="1050" dirty="0" err="1"/>
              <a:t>bisa</a:t>
            </a:r>
            <a:r>
              <a:rPr lang="en-US" sz="1050" dirty="0"/>
              <a:t> </a:t>
            </a:r>
            <a:r>
              <a:rPr lang="en-US" sz="1050" dirty="0" err="1"/>
              <a:t>mendapatkan</a:t>
            </a:r>
            <a:r>
              <a:rPr lang="en-US" sz="1050" dirty="0"/>
              <a:t> </a:t>
            </a:r>
            <a:r>
              <a:rPr lang="en-US" sz="1050" dirty="0" err="1"/>
              <a:t>frekuensi</a:t>
            </a:r>
            <a:r>
              <a:rPr lang="en-US" sz="1050" dirty="0"/>
              <a:t>.</a:t>
            </a:r>
          </a:p>
          <a:p>
            <a:pPr algn="just"/>
            <a:r>
              <a:rPr lang="en-US" sz="1050" b="1" dirty="0" err="1" smtClean="0"/>
              <a:t>Stength</a:t>
            </a:r>
            <a:r>
              <a:rPr lang="en-US" sz="1050" b="1" dirty="0" smtClean="0"/>
              <a:t> of signal</a:t>
            </a:r>
            <a:r>
              <a:rPr lang="en-US" sz="1050" dirty="0" smtClean="0"/>
              <a:t>: </a:t>
            </a:r>
          </a:p>
          <a:p>
            <a:pPr algn="just"/>
            <a:r>
              <a:rPr lang="en-US" sz="1050" dirty="0" err="1" smtClean="0"/>
              <a:t>Kekuatan</a:t>
            </a:r>
            <a:r>
              <a:rPr lang="en-US" sz="1050" dirty="0" smtClean="0"/>
              <a:t> </a:t>
            </a:r>
            <a:r>
              <a:rPr lang="en-US" sz="1050" dirty="0" err="1"/>
              <a:t>sinyal</a:t>
            </a:r>
            <a:r>
              <a:rPr lang="en-US" sz="1050" dirty="0"/>
              <a:t> </a:t>
            </a:r>
            <a:r>
              <a:rPr lang="en-US" sz="1050" dirty="0" err="1"/>
              <a:t>mengacu</a:t>
            </a:r>
            <a:r>
              <a:rPr lang="en-US" sz="1050" dirty="0"/>
              <a:t> </a:t>
            </a:r>
            <a:r>
              <a:rPr lang="en-US" sz="1050" dirty="0" err="1"/>
              <a:t>pada</a:t>
            </a:r>
            <a:r>
              <a:rPr lang="en-US" sz="1050" dirty="0"/>
              <a:t> </a:t>
            </a:r>
            <a:r>
              <a:rPr lang="en-US" sz="1050" dirty="0" err="1"/>
              <a:t>keluaran</a:t>
            </a:r>
            <a:r>
              <a:rPr lang="en-US" sz="1050" dirty="0"/>
              <a:t> </a:t>
            </a:r>
            <a:r>
              <a:rPr lang="en-US" sz="1050" dirty="0" err="1"/>
              <a:t>daya</a:t>
            </a:r>
            <a:r>
              <a:rPr lang="en-US" sz="1050" dirty="0"/>
              <a:t> </a:t>
            </a:r>
            <a:r>
              <a:rPr lang="en-US" sz="1050" dirty="0" err="1"/>
              <a:t>pemancar</a:t>
            </a:r>
            <a:endParaRPr lang="en-US" sz="1050" dirty="0"/>
          </a:p>
          <a:p>
            <a:pPr algn="just"/>
            <a:r>
              <a:rPr lang="en-US" sz="1050" dirty="0" err="1"/>
              <a:t>seperti</a:t>
            </a:r>
            <a:r>
              <a:rPr lang="en-US" sz="1050" dirty="0"/>
              <a:t> yang </a:t>
            </a:r>
            <a:r>
              <a:rPr lang="en-US" sz="1050" dirty="0" err="1"/>
              <a:t>diterima</a:t>
            </a:r>
            <a:r>
              <a:rPr lang="en-US" sz="1050" dirty="0"/>
              <a:t> </a:t>
            </a:r>
            <a:r>
              <a:rPr lang="en-US" sz="1050" dirty="0" err="1"/>
              <a:t>oleh</a:t>
            </a:r>
            <a:r>
              <a:rPr lang="en-US" sz="1050" dirty="0"/>
              <a:t> </a:t>
            </a:r>
            <a:r>
              <a:rPr lang="en-US" sz="1050" dirty="0" err="1"/>
              <a:t>antena</a:t>
            </a:r>
            <a:r>
              <a:rPr lang="en-US" sz="1050" dirty="0"/>
              <a:t> </a:t>
            </a:r>
            <a:r>
              <a:rPr lang="en-US" sz="1050" dirty="0" err="1"/>
              <a:t>referensi</a:t>
            </a:r>
            <a:r>
              <a:rPr lang="en-US" sz="1050" dirty="0"/>
              <a:t> </a:t>
            </a:r>
            <a:r>
              <a:rPr lang="en-US" sz="1050" dirty="0" err="1"/>
              <a:t>pada</a:t>
            </a:r>
            <a:r>
              <a:rPr lang="en-US" sz="1050" dirty="0"/>
              <a:t> </a:t>
            </a:r>
            <a:r>
              <a:rPr lang="en-US" sz="1050" dirty="0" err="1"/>
              <a:t>jarak</a:t>
            </a:r>
            <a:r>
              <a:rPr lang="en-US" sz="1050" dirty="0"/>
              <a:t> </a:t>
            </a:r>
            <a:r>
              <a:rPr lang="en-US" sz="1050" dirty="0" err="1"/>
              <a:t>dari</a:t>
            </a:r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en-US" sz="1050" dirty="0" err="1" smtClean="0"/>
              <a:t>pemancar</a:t>
            </a:r>
            <a:r>
              <a:rPr lang="en-US" sz="1050" dirty="0" smtClean="0"/>
              <a:t> </a:t>
            </a:r>
            <a:r>
              <a:rPr lang="en-US" sz="1050" dirty="0" err="1" smtClean="0"/>
              <a:t>antena</a:t>
            </a:r>
            <a:r>
              <a:rPr lang="en-US" sz="1050" dirty="0"/>
              <a:t>.</a:t>
            </a:r>
          </a:p>
          <a:p>
            <a:pPr algn="just"/>
            <a:r>
              <a:rPr lang="en-US" sz="1050" b="1" dirty="0" err="1"/>
              <a:t>Speedtest</a:t>
            </a:r>
            <a:r>
              <a:rPr lang="en-US" sz="1050" dirty="0"/>
              <a:t>: </a:t>
            </a:r>
            <a:endParaRPr lang="en-US" sz="1050" dirty="0" smtClean="0"/>
          </a:p>
          <a:p>
            <a:pPr algn="just"/>
            <a:r>
              <a:rPr lang="en-US" sz="1050" dirty="0" err="1" smtClean="0"/>
              <a:t>Mengukur</a:t>
            </a:r>
            <a:r>
              <a:rPr lang="en-US" sz="1050" dirty="0" smtClean="0"/>
              <a:t> </a:t>
            </a:r>
            <a:r>
              <a:rPr lang="en-US" sz="1050" dirty="0" err="1"/>
              <a:t>kecepatan</a:t>
            </a:r>
            <a:r>
              <a:rPr lang="en-US" sz="1050" dirty="0"/>
              <a:t> </a:t>
            </a:r>
            <a:r>
              <a:rPr lang="en-US" sz="1050" dirty="0" err="1"/>
              <a:t>antara</a:t>
            </a:r>
            <a:r>
              <a:rPr lang="en-US" sz="1050" dirty="0"/>
              <a:t> </a:t>
            </a:r>
            <a:r>
              <a:rPr lang="en-US" sz="1050" dirty="0" err="1"/>
              <a:t>perangkat</a:t>
            </a:r>
            <a:r>
              <a:rPr lang="en-US" sz="1050" dirty="0"/>
              <a:t> </a:t>
            </a:r>
            <a:r>
              <a:rPr lang="en-US" sz="1050" dirty="0" err="1" smtClean="0"/>
              <a:t>Anda</a:t>
            </a:r>
            <a:r>
              <a:rPr lang="en-US" sz="1050" dirty="0" smtClean="0"/>
              <a:t> </a:t>
            </a:r>
            <a:r>
              <a:rPr lang="en-US" sz="1050" dirty="0" err="1" smtClean="0"/>
              <a:t>dan</a:t>
            </a:r>
            <a:r>
              <a:rPr lang="en-US" sz="1050" dirty="0" smtClean="0"/>
              <a:t> </a:t>
            </a:r>
            <a:r>
              <a:rPr lang="en-US" sz="1050" dirty="0"/>
              <a:t>server </a:t>
            </a:r>
            <a:r>
              <a:rPr lang="en-US" sz="1050" dirty="0" smtClean="0"/>
              <a:t>    </a:t>
            </a:r>
            <a:r>
              <a:rPr lang="en-US" sz="1050" dirty="0" err="1" smtClean="0"/>
              <a:t>pengujian</a:t>
            </a:r>
            <a:r>
              <a:rPr lang="en-US" sz="1050" dirty="0" smtClean="0"/>
              <a:t>, </a:t>
            </a:r>
            <a:r>
              <a:rPr lang="en-US" sz="1050" dirty="0" err="1" smtClean="0"/>
              <a:t>menggunakan</a:t>
            </a:r>
            <a:r>
              <a:rPr lang="en-US" sz="1050" dirty="0" smtClean="0"/>
              <a:t> </a:t>
            </a:r>
            <a:r>
              <a:rPr lang="en-US" sz="1050" dirty="0" err="1"/>
              <a:t>koneksi</a:t>
            </a:r>
            <a:r>
              <a:rPr lang="en-US" sz="1050" dirty="0"/>
              <a:t> internet </a:t>
            </a:r>
            <a:r>
              <a:rPr lang="en-US" sz="1050" dirty="0" err="1"/>
              <a:t>perangkat</a:t>
            </a:r>
            <a:r>
              <a:rPr lang="en-US" sz="1050" dirty="0"/>
              <a:t> </a:t>
            </a:r>
            <a:r>
              <a:rPr lang="en-US" sz="1050" dirty="0" err="1"/>
              <a:t>Anda</a:t>
            </a:r>
            <a:r>
              <a:rPr lang="en-US" sz="1050" dirty="0"/>
              <a:t>.</a:t>
            </a:r>
          </a:p>
          <a:p>
            <a:pPr algn="just"/>
            <a:r>
              <a:rPr lang="en-US" sz="1050" b="1" dirty="0"/>
              <a:t>Ping</a:t>
            </a:r>
            <a:r>
              <a:rPr lang="en-US" sz="1050" dirty="0"/>
              <a:t>: </a:t>
            </a:r>
            <a:endParaRPr lang="en-US" sz="1050" dirty="0" smtClean="0"/>
          </a:p>
          <a:p>
            <a:pPr algn="just"/>
            <a:r>
              <a:rPr lang="en-US" sz="1050" dirty="0" err="1" smtClean="0"/>
              <a:t>Tersedia</a:t>
            </a:r>
            <a:r>
              <a:rPr lang="en-US" sz="1050" dirty="0" smtClean="0"/>
              <a:t> </a:t>
            </a:r>
            <a:r>
              <a:rPr lang="en-US" sz="1050" dirty="0"/>
              <a:t>di </a:t>
            </a:r>
            <a:r>
              <a:rPr lang="en-US" sz="1050" dirty="0" err="1"/>
              <a:t>setiap</a:t>
            </a:r>
            <a:r>
              <a:rPr lang="en-US" sz="1050" dirty="0"/>
              <a:t> </a:t>
            </a:r>
            <a:r>
              <a:rPr lang="en-US" sz="1050" dirty="0" err="1"/>
              <a:t>sistem</a:t>
            </a:r>
            <a:r>
              <a:rPr lang="en-US" sz="1050" dirty="0"/>
              <a:t> </a:t>
            </a:r>
            <a:r>
              <a:rPr lang="en-US" sz="1050" dirty="0" err="1"/>
              <a:t>operasi</a:t>
            </a:r>
            <a:r>
              <a:rPr lang="en-US" sz="1050" dirty="0"/>
              <a:t>, </a:t>
            </a:r>
            <a:r>
              <a:rPr lang="en-US" sz="1050" dirty="0" err="1"/>
              <a:t>dan</a:t>
            </a:r>
            <a:r>
              <a:rPr lang="en-US" sz="1050" dirty="0"/>
              <a:t> </a:t>
            </a:r>
            <a:r>
              <a:rPr lang="en-US" sz="1050" dirty="0" err="1"/>
              <a:t>banyak</a:t>
            </a:r>
            <a:r>
              <a:rPr lang="en-US" sz="1050" dirty="0"/>
              <a:t> game online</a:t>
            </a:r>
          </a:p>
          <a:p>
            <a:pPr algn="just"/>
            <a:r>
              <a:rPr lang="en-US" sz="1050" dirty="0" err="1"/>
              <a:t>menampilkan</a:t>
            </a:r>
            <a:r>
              <a:rPr lang="en-US" sz="1050" dirty="0"/>
              <a:t> ping yang </a:t>
            </a:r>
            <a:r>
              <a:rPr lang="en-US" sz="1050" dirty="0" err="1"/>
              <a:t>terlihat</a:t>
            </a:r>
            <a:r>
              <a:rPr lang="en-US" sz="1050" dirty="0"/>
              <a:t> yang </a:t>
            </a:r>
            <a:r>
              <a:rPr lang="en-US" sz="1050" dirty="0" err="1"/>
              <a:t>dapat</a:t>
            </a:r>
            <a:r>
              <a:rPr lang="en-US" sz="1050" dirty="0"/>
              <a:t> </a:t>
            </a:r>
            <a:r>
              <a:rPr lang="en-US" sz="1050" dirty="0" err="1"/>
              <a:t>Anda</a:t>
            </a:r>
            <a:r>
              <a:rPr lang="en-US" sz="1050" dirty="0"/>
              <a:t> </a:t>
            </a:r>
            <a:r>
              <a:rPr lang="en-US" sz="1050" dirty="0" err="1"/>
              <a:t>gunakan</a:t>
            </a:r>
            <a:r>
              <a:rPr lang="en-US" sz="1050" dirty="0"/>
              <a:t> </a:t>
            </a:r>
            <a:r>
              <a:rPr lang="en-US" sz="1050" dirty="0" err="1"/>
              <a:t>untuk</a:t>
            </a:r>
            <a:r>
              <a:rPr lang="en-US" sz="1050" dirty="0"/>
              <a:t> </a:t>
            </a:r>
            <a:r>
              <a:rPr lang="en-US" sz="1050" dirty="0" err="1"/>
              <a:t>memahami</a:t>
            </a:r>
            <a:r>
              <a:rPr lang="en-US" sz="1050" dirty="0"/>
              <a:t> </a:t>
            </a:r>
            <a:r>
              <a:rPr lang="en-US" sz="1050" dirty="0" err="1"/>
              <a:t>latensi</a:t>
            </a:r>
            <a:endParaRPr lang="en-US" sz="1050" dirty="0"/>
          </a:p>
        </p:txBody>
      </p:sp>
      <p:sp>
        <p:nvSpPr>
          <p:cNvPr id="3" name="TextBox 2"/>
          <p:cNvSpPr txBox="1"/>
          <p:nvPr/>
        </p:nvSpPr>
        <p:spPr>
          <a:xfrm>
            <a:off x="1835695" y="2589807"/>
            <a:ext cx="121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400" b="1" dirty="0" err="1" smtClean="0"/>
              <a:t>Jarak</a:t>
            </a:r>
            <a:r>
              <a:rPr lang="en-ID" sz="1400" b="1" dirty="0" smtClean="0"/>
              <a:t>: 100m</a:t>
            </a:r>
            <a:endParaRPr lang="en-US" sz="1400" b="1" dirty="0"/>
          </a:p>
        </p:txBody>
      </p:sp>
      <p:pic>
        <p:nvPicPr>
          <p:cNvPr id="11" name="Picture 4" descr="C:\Users\ASUS\Downloads\Screenshot_20201008_12244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391" y="2980619"/>
            <a:ext cx="897979" cy="194562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93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ANALYSIS BTS BLOK C LAHAT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4" b="26914"/>
          <a:stretch/>
        </p:blipFill>
        <p:spPr>
          <a:xfrm>
            <a:off x="7236296" y="1131120"/>
            <a:ext cx="1587352" cy="15677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31120"/>
            <a:ext cx="1927820" cy="38556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112690"/>
            <a:ext cx="1937035" cy="38740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131120"/>
            <a:ext cx="1944340" cy="38740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TextBox 8"/>
          <p:cNvSpPr txBox="1"/>
          <p:nvPr/>
        </p:nvSpPr>
        <p:spPr>
          <a:xfrm>
            <a:off x="7002800" y="2931790"/>
            <a:ext cx="20543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600" b="1" dirty="0" smtClean="0"/>
              <a:t>Capture </a:t>
            </a:r>
            <a:r>
              <a:rPr lang="en-ID" sz="1600" b="1" dirty="0" err="1" smtClean="0"/>
              <a:t>hasil</a:t>
            </a:r>
            <a:r>
              <a:rPr lang="en-ID" sz="1600" b="1" dirty="0" smtClean="0"/>
              <a:t> analysis </a:t>
            </a:r>
            <a:r>
              <a:rPr lang="en-ID" sz="1600" b="1" dirty="0" err="1" smtClean="0"/>
              <a:t>menggunakan</a:t>
            </a:r>
            <a:r>
              <a:rPr lang="en-ID" sz="1600" b="1" dirty="0" smtClean="0"/>
              <a:t>  Network  Cell Info </a:t>
            </a:r>
            <a:r>
              <a:rPr lang="en-ID" sz="1600" b="1" dirty="0" err="1" smtClean="0"/>
              <a:t>dan</a:t>
            </a:r>
            <a:r>
              <a:rPr lang="en-ID" sz="1600" b="1" dirty="0" smtClean="0"/>
              <a:t>  Speed Test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70260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3200" dirty="0" smtClean="0"/>
              <a:t>HASIL ANALISIS BTS </a:t>
            </a:r>
            <a:r>
              <a:rPr lang="en-ID" sz="3200" dirty="0" smtClean="0"/>
              <a:t>BLOK C LAHAT</a:t>
            </a:r>
            <a:endParaRPr lang="en-US" sz="32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630824799"/>
              </p:ext>
            </p:extLst>
          </p:nvPr>
        </p:nvGraphicFramePr>
        <p:xfrm>
          <a:off x="1835696" y="867801"/>
          <a:ext cx="7088349" cy="16067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91712"/>
                <a:gridCol w="725736"/>
                <a:gridCol w="642792"/>
                <a:gridCol w="648072"/>
                <a:gridCol w="504056"/>
                <a:gridCol w="576064"/>
                <a:gridCol w="3199917"/>
              </a:tblGrid>
              <a:tr h="612671"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Provider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Strength</a:t>
                      </a:r>
                    </a:p>
                    <a:p>
                      <a:pPr algn="ctr"/>
                      <a:r>
                        <a:rPr lang="en-ID" sz="1050" dirty="0" smtClean="0"/>
                        <a:t>(</a:t>
                      </a:r>
                      <a:r>
                        <a:rPr lang="en-ID" sz="1050" dirty="0" err="1" smtClean="0"/>
                        <a:t>db</a:t>
                      </a:r>
                      <a:r>
                        <a:rPr lang="en-ID" sz="1050" dirty="0" smtClean="0"/>
                        <a:t>)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Speed</a:t>
                      </a:r>
                    </a:p>
                    <a:p>
                      <a:pPr algn="ctr"/>
                      <a:r>
                        <a:rPr lang="en-ID" sz="1050" dirty="0" err="1" smtClean="0"/>
                        <a:t>unduh</a:t>
                      </a:r>
                      <a:endParaRPr lang="en-ID" sz="1050" dirty="0" smtClean="0"/>
                    </a:p>
                    <a:p>
                      <a:pPr algn="ctr"/>
                      <a:r>
                        <a:rPr lang="en-ID" sz="1050" dirty="0" smtClean="0"/>
                        <a:t>(mbps)</a:t>
                      </a:r>
                    </a:p>
                    <a:p>
                      <a:pPr algn="ctr"/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Speed </a:t>
                      </a:r>
                    </a:p>
                    <a:p>
                      <a:pPr algn="ctr"/>
                      <a:r>
                        <a:rPr lang="en-ID" sz="1050" dirty="0" smtClean="0"/>
                        <a:t>Upload</a:t>
                      </a:r>
                    </a:p>
                    <a:p>
                      <a:pPr algn="ctr"/>
                      <a:r>
                        <a:rPr lang="en-ID" sz="1050" dirty="0" smtClean="0"/>
                        <a:t>(mbps)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Jitter</a:t>
                      </a:r>
                    </a:p>
                    <a:p>
                      <a:pPr algn="ctr"/>
                      <a:r>
                        <a:rPr lang="en-ID" sz="1050" dirty="0" smtClean="0"/>
                        <a:t>(</a:t>
                      </a:r>
                      <a:r>
                        <a:rPr lang="en-ID" sz="1050" dirty="0" err="1" smtClean="0"/>
                        <a:t>ms</a:t>
                      </a:r>
                      <a:r>
                        <a:rPr lang="en-ID" sz="1050" dirty="0" smtClean="0"/>
                        <a:t>)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Ping</a:t>
                      </a:r>
                    </a:p>
                    <a:p>
                      <a:pPr algn="ctr"/>
                      <a:r>
                        <a:rPr lang="en-ID" sz="1050" dirty="0" smtClean="0"/>
                        <a:t>(</a:t>
                      </a:r>
                      <a:r>
                        <a:rPr lang="en-ID" sz="1050" dirty="0" err="1" smtClean="0"/>
                        <a:t>ms</a:t>
                      </a:r>
                      <a:r>
                        <a:rPr lang="en-ID" sz="1050" dirty="0" smtClean="0"/>
                        <a:t>)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err="1" smtClean="0"/>
                        <a:t>Analisis</a:t>
                      </a:r>
                      <a:endParaRPr lang="en-US" sz="1050" dirty="0"/>
                    </a:p>
                  </a:txBody>
                  <a:tcPr anchor="ctr"/>
                </a:tc>
              </a:tr>
              <a:tr h="875254"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err="1" smtClean="0"/>
                        <a:t>Telkomsel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smtClean="0"/>
                        <a:t>-97 </a:t>
                      </a:r>
                      <a:r>
                        <a:rPr lang="en-ID" sz="1200" dirty="0" err="1" smtClean="0"/>
                        <a:t>db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smtClean="0"/>
                        <a:t>8,0</a:t>
                      </a:r>
                      <a:r>
                        <a:rPr lang="en-ID" sz="1200" baseline="0" dirty="0" smtClean="0"/>
                        <a:t>  </a:t>
                      </a:r>
                      <a:r>
                        <a:rPr lang="en-ID" sz="1200" dirty="0" smtClean="0"/>
                        <a:t>  mbps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smtClean="0"/>
                        <a:t>19,2</a:t>
                      </a:r>
                    </a:p>
                    <a:p>
                      <a:pPr algn="ctr"/>
                      <a:r>
                        <a:rPr lang="en-ID" sz="1200" dirty="0" smtClean="0"/>
                        <a:t>mbps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smtClean="0"/>
                        <a:t>78  </a:t>
                      </a:r>
                      <a:r>
                        <a:rPr lang="en-ID" sz="1200" dirty="0" err="1" smtClean="0"/>
                        <a:t>ms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smtClean="0"/>
                        <a:t>107</a:t>
                      </a:r>
                      <a:r>
                        <a:rPr lang="en-ID" sz="1200" baseline="0" dirty="0" smtClean="0"/>
                        <a:t> </a:t>
                      </a:r>
                      <a:r>
                        <a:rPr lang="en-ID" sz="1200" dirty="0" err="1" smtClean="0"/>
                        <a:t>ms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200" dirty="0" smtClean="0"/>
                        <a:t>Dari</a:t>
                      </a:r>
                      <a:r>
                        <a:rPr lang="en-ID" sz="1200" baseline="0" dirty="0" smtClean="0"/>
                        <a:t> data </a:t>
                      </a:r>
                      <a:r>
                        <a:rPr lang="en-ID" sz="1200" baseline="0" dirty="0" err="1" smtClean="0"/>
                        <a:t>tersebut</a:t>
                      </a:r>
                      <a:r>
                        <a:rPr lang="en-ID" sz="1200" baseline="0" dirty="0" smtClean="0"/>
                        <a:t>, speed    test </a:t>
                      </a:r>
                      <a:r>
                        <a:rPr lang="en-ID" sz="1200" baseline="0" dirty="0" err="1" smtClean="0"/>
                        <a:t>sinyal</a:t>
                      </a:r>
                      <a:r>
                        <a:rPr lang="en-ID" sz="1200" baseline="0" dirty="0" smtClean="0"/>
                        <a:t> </a:t>
                      </a:r>
                      <a:r>
                        <a:rPr lang="en-ID" sz="1200" baseline="0" dirty="0" err="1" smtClean="0"/>
                        <a:t>telkomsel</a:t>
                      </a:r>
                      <a:r>
                        <a:rPr lang="en-ID" sz="1200" baseline="0" dirty="0" smtClean="0"/>
                        <a:t> </a:t>
                      </a:r>
                      <a:r>
                        <a:rPr lang="en-ID" sz="1200" baseline="0" dirty="0" err="1" smtClean="0"/>
                        <a:t>pada</a:t>
                      </a:r>
                      <a:r>
                        <a:rPr lang="en-ID" sz="1200" baseline="0" dirty="0" smtClean="0"/>
                        <a:t>   tower (BTS) Blok C </a:t>
                      </a:r>
                      <a:r>
                        <a:rPr lang="en-ID" sz="1200" baseline="0" dirty="0" err="1" smtClean="0"/>
                        <a:t>Lahat</a:t>
                      </a:r>
                      <a:r>
                        <a:rPr lang="en-ID" sz="1200" baseline="0" dirty="0" smtClean="0"/>
                        <a:t>      </a:t>
                      </a:r>
                      <a:r>
                        <a:rPr lang="en-ID" sz="1200" u="sng" baseline="0" dirty="0" err="1" smtClean="0"/>
                        <a:t>kurang</a:t>
                      </a:r>
                      <a:r>
                        <a:rPr lang="en-ID" sz="1200" u="sng" baseline="0" dirty="0" smtClean="0"/>
                        <a:t> </a:t>
                      </a:r>
                      <a:r>
                        <a:rPr lang="en-ID" sz="1200" u="sng" baseline="0" dirty="0" err="1" smtClean="0"/>
                        <a:t>baik</a:t>
                      </a:r>
                      <a:r>
                        <a:rPr lang="en-ID" sz="1200" baseline="0" dirty="0" smtClean="0"/>
                        <a:t>.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347864" y="2638268"/>
            <a:ext cx="5668016" cy="235449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 smtClean="0"/>
              <a:t>Serving cell</a:t>
            </a:r>
            <a:r>
              <a:rPr lang="en-US" sz="1050" dirty="0" smtClean="0"/>
              <a:t>: </a:t>
            </a:r>
          </a:p>
          <a:p>
            <a:pPr algn="just"/>
            <a:r>
              <a:rPr lang="en-US" sz="1050" dirty="0" err="1" smtClean="0"/>
              <a:t>Kekuatan</a:t>
            </a:r>
            <a:r>
              <a:rPr lang="en-US" sz="1050" dirty="0" smtClean="0"/>
              <a:t> </a:t>
            </a:r>
            <a:r>
              <a:rPr lang="en-US" sz="1050" dirty="0" err="1"/>
              <a:t>sinyal</a:t>
            </a:r>
            <a:r>
              <a:rPr lang="en-US" sz="1050" dirty="0"/>
              <a:t> </a:t>
            </a:r>
            <a:r>
              <a:rPr lang="en-US" sz="1050" dirty="0" err="1"/>
              <a:t>dari</a:t>
            </a:r>
            <a:r>
              <a:rPr lang="en-US" sz="1050" dirty="0"/>
              <a:t> </a:t>
            </a:r>
            <a:r>
              <a:rPr lang="en-US" sz="1050" dirty="0" smtClean="0"/>
              <a:t>cell </a:t>
            </a:r>
            <a:r>
              <a:rPr lang="en-US" sz="1050" dirty="0"/>
              <a:t>yang </a:t>
            </a:r>
            <a:r>
              <a:rPr lang="en-US" sz="1050" dirty="0" err="1"/>
              <a:t>saat</a:t>
            </a:r>
            <a:r>
              <a:rPr lang="en-US" sz="1050" dirty="0"/>
              <a:t> </a:t>
            </a:r>
            <a:r>
              <a:rPr lang="en-US" sz="1050" dirty="0" err="1"/>
              <a:t>ini</a:t>
            </a:r>
            <a:r>
              <a:rPr lang="en-US" sz="1050" dirty="0"/>
              <a:t> </a:t>
            </a:r>
            <a:r>
              <a:rPr lang="en-US" sz="1050" dirty="0" err="1" smtClean="0"/>
              <a:t>terhubung</a:t>
            </a:r>
            <a:endParaRPr lang="en-US" sz="1050" dirty="0"/>
          </a:p>
          <a:p>
            <a:pPr algn="just"/>
            <a:r>
              <a:rPr lang="en-US" sz="1050" b="1" dirty="0" err="1" smtClean="0"/>
              <a:t>Frequency</a:t>
            </a:r>
            <a:r>
              <a:rPr lang="en-US" sz="1050" dirty="0" err="1" smtClean="0"/>
              <a:t>i</a:t>
            </a:r>
            <a:r>
              <a:rPr lang="en-US" sz="1050" dirty="0"/>
              <a:t>: </a:t>
            </a:r>
            <a:endParaRPr lang="en-US" sz="1050" dirty="0" smtClean="0"/>
          </a:p>
          <a:p>
            <a:pPr algn="just"/>
            <a:r>
              <a:rPr lang="en-US" sz="1050" dirty="0" err="1" smtClean="0"/>
              <a:t>Mengukur</a:t>
            </a:r>
            <a:r>
              <a:rPr lang="en-US" sz="1050" dirty="0" smtClean="0"/>
              <a:t> </a:t>
            </a:r>
            <a:r>
              <a:rPr lang="en-US" sz="1050" dirty="0" err="1"/>
              <a:t>jumlah</a:t>
            </a:r>
            <a:r>
              <a:rPr lang="en-US" sz="1050" dirty="0"/>
              <a:t> </a:t>
            </a:r>
            <a:r>
              <a:rPr lang="en-US" sz="1050" dirty="0" err="1"/>
              <a:t>osilasi</a:t>
            </a:r>
            <a:r>
              <a:rPr lang="en-US" sz="1050" dirty="0"/>
              <a:t> </a:t>
            </a:r>
            <a:r>
              <a:rPr lang="en-US" sz="1050" dirty="0" err="1"/>
              <a:t>untuk</a:t>
            </a:r>
            <a:r>
              <a:rPr lang="en-US" sz="1050" dirty="0"/>
              <a:t> </a:t>
            </a:r>
            <a:r>
              <a:rPr lang="en-US" sz="1050" dirty="0" err="1"/>
              <a:t>sinyal</a:t>
            </a:r>
            <a:r>
              <a:rPr lang="en-US" sz="1050" dirty="0"/>
              <a:t> data </a:t>
            </a:r>
            <a:r>
              <a:rPr lang="en-US" sz="1050" dirty="0" err="1" smtClean="0"/>
              <a:t>perdetik</a:t>
            </a:r>
            <a:r>
              <a:rPr lang="en-US" sz="1050" dirty="0"/>
              <a:t>. </a:t>
            </a:r>
            <a:r>
              <a:rPr lang="en-US" sz="1050" dirty="0" err="1"/>
              <a:t>Dalam</a:t>
            </a:r>
            <a:r>
              <a:rPr lang="en-US" sz="1050" dirty="0"/>
              <a:t> </a:t>
            </a:r>
            <a:r>
              <a:rPr lang="en-US" sz="1050" dirty="0" err="1"/>
              <a:t>hal</a:t>
            </a:r>
            <a:r>
              <a:rPr lang="en-US" sz="1050" dirty="0"/>
              <a:t> </a:t>
            </a:r>
            <a:r>
              <a:rPr lang="en-US" sz="1050" dirty="0" err="1"/>
              <a:t>ini</a:t>
            </a:r>
            <a:r>
              <a:rPr lang="en-US" sz="1050" dirty="0"/>
              <a:t>, </a:t>
            </a:r>
            <a:r>
              <a:rPr lang="en-US" sz="1050" dirty="0" err="1"/>
              <a:t>hanya</a:t>
            </a:r>
            <a:r>
              <a:rPr lang="en-US" sz="1050" dirty="0"/>
              <a:t> </a:t>
            </a:r>
            <a:r>
              <a:rPr lang="en-US" sz="1050" dirty="0" err="1"/>
              <a:t>Wifi</a:t>
            </a:r>
            <a:r>
              <a:rPr lang="en-US" sz="1050" dirty="0"/>
              <a:t> yang </a:t>
            </a:r>
            <a:r>
              <a:rPr lang="en-US" sz="1050" dirty="0" err="1"/>
              <a:t>bisa</a:t>
            </a:r>
            <a:r>
              <a:rPr lang="en-US" sz="1050" dirty="0"/>
              <a:t> </a:t>
            </a:r>
            <a:r>
              <a:rPr lang="en-US" sz="1050" dirty="0" err="1"/>
              <a:t>mendapatkan</a:t>
            </a:r>
            <a:r>
              <a:rPr lang="en-US" sz="1050" dirty="0"/>
              <a:t> </a:t>
            </a:r>
            <a:r>
              <a:rPr lang="en-US" sz="1050" dirty="0" err="1"/>
              <a:t>frekuensi</a:t>
            </a:r>
            <a:r>
              <a:rPr lang="en-US" sz="1050" dirty="0"/>
              <a:t>.</a:t>
            </a:r>
          </a:p>
          <a:p>
            <a:pPr algn="just"/>
            <a:r>
              <a:rPr lang="en-US" sz="1050" b="1" dirty="0" err="1" smtClean="0"/>
              <a:t>Stength</a:t>
            </a:r>
            <a:r>
              <a:rPr lang="en-US" sz="1050" b="1" dirty="0" smtClean="0"/>
              <a:t> of signal</a:t>
            </a:r>
            <a:r>
              <a:rPr lang="en-US" sz="1050" dirty="0" smtClean="0"/>
              <a:t>: </a:t>
            </a:r>
          </a:p>
          <a:p>
            <a:pPr algn="just"/>
            <a:r>
              <a:rPr lang="en-US" sz="1050" dirty="0" err="1" smtClean="0"/>
              <a:t>Kekuatan</a:t>
            </a:r>
            <a:r>
              <a:rPr lang="en-US" sz="1050" dirty="0" smtClean="0"/>
              <a:t> </a:t>
            </a:r>
            <a:r>
              <a:rPr lang="en-US" sz="1050" dirty="0" err="1"/>
              <a:t>sinyal</a:t>
            </a:r>
            <a:r>
              <a:rPr lang="en-US" sz="1050" dirty="0"/>
              <a:t> </a:t>
            </a:r>
            <a:r>
              <a:rPr lang="en-US" sz="1050" dirty="0" err="1"/>
              <a:t>mengacu</a:t>
            </a:r>
            <a:r>
              <a:rPr lang="en-US" sz="1050" dirty="0"/>
              <a:t> </a:t>
            </a:r>
            <a:r>
              <a:rPr lang="en-US" sz="1050" dirty="0" err="1"/>
              <a:t>pada</a:t>
            </a:r>
            <a:r>
              <a:rPr lang="en-US" sz="1050" dirty="0"/>
              <a:t> </a:t>
            </a:r>
            <a:r>
              <a:rPr lang="en-US" sz="1050" dirty="0" err="1"/>
              <a:t>keluaran</a:t>
            </a:r>
            <a:r>
              <a:rPr lang="en-US" sz="1050" dirty="0"/>
              <a:t> </a:t>
            </a:r>
            <a:r>
              <a:rPr lang="en-US" sz="1050" dirty="0" err="1"/>
              <a:t>daya</a:t>
            </a:r>
            <a:r>
              <a:rPr lang="en-US" sz="1050" dirty="0"/>
              <a:t> </a:t>
            </a:r>
            <a:r>
              <a:rPr lang="en-US" sz="1050" dirty="0" err="1"/>
              <a:t>pemancar</a:t>
            </a:r>
            <a:endParaRPr lang="en-US" sz="1050" dirty="0"/>
          </a:p>
          <a:p>
            <a:pPr algn="just"/>
            <a:r>
              <a:rPr lang="en-US" sz="1050" dirty="0" err="1"/>
              <a:t>seperti</a:t>
            </a:r>
            <a:r>
              <a:rPr lang="en-US" sz="1050" dirty="0"/>
              <a:t> yang </a:t>
            </a:r>
            <a:r>
              <a:rPr lang="en-US" sz="1050" dirty="0" err="1"/>
              <a:t>diterima</a:t>
            </a:r>
            <a:r>
              <a:rPr lang="en-US" sz="1050" dirty="0"/>
              <a:t> </a:t>
            </a:r>
            <a:r>
              <a:rPr lang="en-US" sz="1050" dirty="0" err="1"/>
              <a:t>oleh</a:t>
            </a:r>
            <a:r>
              <a:rPr lang="en-US" sz="1050" dirty="0"/>
              <a:t> </a:t>
            </a:r>
            <a:r>
              <a:rPr lang="en-US" sz="1050" dirty="0" err="1"/>
              <a:t>antena</a:t>
            </a:r>
            <a:r>
              <a:rPr lang="en-US" sz="1050" dirty="0"/>
              <a:t> </a:t>
            </a:r>
            <a:r>
              <a:rPr lang="en-US" sz="1050" dirty="0" err="1"/>
              <a:t>referensi</a:t>
            </a:r>
            <a:r>
              <a:rPr lang="en-US" sz="1050" dirty="0"/>
              <a:t> </a:t>
            </a:r>
            <a:r>
              <a:rPr lang="en-US" sz="1050" dirty="0" err="1"/>
              <a:t>pada</a:t>
            </a:r>
            <a:r>
              <a:rPr lang="en-US" sz="1050" dirty="0"/>
              <a:t> </a:t>
            </a:r>
            <a:r>
              <a:rPr lang="en-US" sz="1050" dirty="0" err="1"/>
              <a:t>jarak</a:t>
            </a:r>
            <a:r>
              <a:rPr lang="en-US" sz="1050" dirty="0"/>
              <a:t> </a:t>
            </a:r>
            <a:r>
              <a:rPr lang="en-US" sz="1050" dirty="0" err="1"/>
              <a:t>dari</a:t>
            </a:r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en-US" sz="1050" dirty="0" err="1" smtClean="0"/>
              <a:t>pemancar</a:t>
            </a:r>
            <a:r>
              <a:rPr lang="en-US" sz="1050" dirty="0" smtClean="0"/>
              <a:t> </a:t>
            </a:r>
            <a:r>
              <a:rPr lang="en-US" sz="1050" dirty="0" err="1" smtClean="0"/>
              <a:t>antena</a:t>
            </a:r>
            <a:r>
              <a:rPr lang="en-US" sz="1050" dirty="0"/>
              <a:t>.</a:t>
            </a:r>
          </a:p>
          <a:p>
            <a:pPr algn="just"/>
            <a:r>
              <a:rPr lang="en-US" sz="1050" b="1" dirty="0" err="1"/>
              <a:t>Speedtest</a:t>
            </a:r>
            <a:r>
              <a:rPr lang="en-US" sz="1050" dirty="0"/>
              <a:t>: </a:t>
            </a:r>
            <a:endParaRPr lang="en-US" sz="1050" dirty="0" smtClean="0"/>
          </a:p>
          <a:p>
            <a:pPr algn="just"/>
            <a:r>
              <a:rPr lang="en-US" sz="1050" dirty="0" err="1" smtClean="0"/>
              <a:t>Mengukur</a:t>
            </a:r>
            <a:r>
              <a:rPr lang="en-US" sz="1050" dirty="0" smtClean="0"/>
              <a:t> </a:t>
            </a:r>
            <a:r>
              <a:rPr lang="en-US" sz="1050" dirty="0" err="1"/>
              <a:t>kecepatan</a:t>
            </a:r>
            <a:r>
              <a:rPr lang="en-US" sz="1050" dirty="0"/>
              <a:t> </a:t>
            </a:r>
            <a:r>
              <a:rPr lang="en-US" sz="1050" dirty="0" err="1"/>
              <a:t>antara</a:t>
            </a:r>
            <a:r>
              <a:rPr lang="en-US" sz="1050" dirty="0"/>
              <a:t> </a:t>
            </a:r>
            <a:r>
              <a:rPr lang="en-US" sz="1050" dirty="0" err="1"/>
              <a:t>perangkat</a:t>
            </a:r>
            <a:r>
              <a:rPr lang="en-US" sz="1050" dirty="0"/>
              <a:t> </a:t>
            </a:r>
            <a:r>
              <a:rPr lang="en-US" sz="1050" dirty="0" err="1" smtClean="0"/>
              <a:t>Anda</a:t>
            </a:r>
            <a:r>
              <a:rPr lang="en-US" sz="1050" dirty="0" smtClean="0"/>
              <a:t> </a:t>
            </a:r>
            <a:r>
              <a:rPr lang="en-US" sz="1050" dirty="0" err="1" smtClean="0"/>
              <a:t>dan</a:t>
            </a:r>
            <a:r>
              <a:rPr lang="en-US" sz="1050" dirty="0" smtClean="0"/>
              <a:t> </a:t>
            </a:r>
            <a:r>
              <a:rPr lang="en-US" sz="1050" dirty="0"/>
              <a:t>server </a:t>
            </a:r>
            <a:r>
              <a:rPr lang="en-US" sz="1050" dirty="0" smtClean="0"/>
              <a:t>    </a:t>
            </a:r>
            <a:r>
              <a:rPr lang="en-US" sz="1050" dirty="0" err="1" smtClean="0"/>
              <a:t>pengujian</a:t>
            </a:r>
            <a:r>
              <a:rPr lang="en-US" sz="1050" dirty="0" smtClean="0"/>
              <a:t>, </a:t>
            </a:r>
            <a:r>
              <a:rPr lang="en-US" sz="1050" dirty="0" err="1" smtClean="0"/>
              <a:t>menggunakan</a:t>
            </a:r>
            <a:r>
              <a:rPr lang="en-US" sz="1050" dirty="0" smtClean="0"/>
              <a:t> </a:t>
            </a:r>
            <a:r>
              <a:rPr lang="en-US" sz="1050" dirty="0" err="1"/>
              <a:t>koneksi</a:t>
            </a:r>
            <a:r>
              <a:rPr lang="en-US" sz="1050" dirty="0"/>
              <a:t> internet </a:t>
            </a:r>
            <a:r>
              <a:rPr lang="en-US" sz="1050" dirty="0" err="1"/>
              <a:t>perangkat</a:t>
            </a:r>
            <a:r>
              <a:rPr lang="en-US" sz="1050" dirty="0"/>
              <a:t> </a:t>
            </a:r>
            <a:r>
              <a:rPr lang="en-US" sz="1050" dirty="0" err="1"/>
              <a:t>Anda</a:t>
            </a:r>
            <a:r>
              <a:rPr lang="en-US" sz="1050" dirty="0"/>
              <a:t>.</a:t>
            </a:r>
          </a:p>
          <a:p>
            <a:pPr algn="just"/>
            <a:r>
              <a:rPr lang="en-US" sz="1050" b="1" dirty="0"/>
              <a:t>Ping</a:t>
            </a:r>
            <a:r>
              <a:rPr lang="en-US" sz="1050" dirty="0"/>
              <a:t>: </a:t>
            </a:r>
            <a:endParaRPr lang="en-US" sz="1050" dirty="0" smtClean="0"/>
          </a:p>
          <a:p>
            <a:pPr algn="just"/>
            <a:r>
              <a:rPr lang="en-US" sz="1050" dirty="0" err="1" smtClean="0"/>
              <a:t>Tersedia</a:t>
            </a:r>
            <a:r>
              <a:rPr lang="en-US" sz="1050" dirty="0" smtClean="0"/>
              <a:t> </a:t>
            </a:r>
            <a:r>
              <a:rPr lang="en-US" sz="1050" dirty="0"/>
              <a:t>di </a:t>
            </a:r>
            <a:r>
              <a:rPr lang="en-US" sz="1050" dirty="0" err="1"/>
              <a:t>setiap</a:t>
            </a:r>
            <a:r>
              <a:rPr lang="en-US" sz="1050" dirty="0"/>
              <a:t> </a:t>
            </a:r>
            <a:r>
              <a:rPr lang="en-US" sz="1050" dirty="0" err="1"/>
              <a:t>sistem</a:t>
            </a:r>
            <a:r>
              <a:rPr lang="en-US" sz="1050" dirty="0"/>
              <a:t> </a:t>
            </a:r>
            <a:r>
              <a:rPr lang="en-US" sz="1050" dirty="0" err="1"/>
              <a:t>operasi</a:t>
            </a:r>
            <a:r>
              <a:rPr lang="en-US" sz="1050" dirty="0"/>
              <a:t>, </a:t>
            </a:r>
            <a:r>
              <a:rPr lang="en-US" sz="1050" dirty="0" err="1"/>
              <a:t>dan</a:t>
            </a:r>
            <a:r>
              <a:rPr lang="en-US" sz="1050" dirty="0"/>
              <a:t> </a:t>
            </a:r>
            <a:r>
              <a:rPr lang="en-US" sz="1050" dirty="0" err="1"/>
              <a:t>banyak</a:t>
            </a:r>
            <a:r>
              <a:rPr lang="en-US" sz="1050" dirty="0"/>
              <a:t> game online</a:t>
            </a:r>
          </a:p>
          <a:p>
            <a:pPr algn="just"/>
            <a:r>
              <a:rPr lang="en-US" sz="1050" dirty="0" err="1"/>
              <a:t>menampilkan</a:t>
            </a:r>
            <a:r>
              <a:rPr lang="en-US" sz="1050" dirty="0"/>
              <a:t> ping yang </a:t>
            </a:r>
            <a:r>
              <a:rPr lang="en-US" sz="1050" dirty="0" err="1"/>
              <a:t>terlihat</a:t>
            </a:r>
            <a:r>
              <a:rPr lang="en-US" sz="1050" dirty="0"/>
              <a:t> yang </a:t>
            </a:r>
            <a:r>
              <a:rPr lang="en-US" sz="1050" dirty="0" err="1"/>
              <a:t>dapat</a:t>
            </a:r>
            <a:r>
              <a:rPr lang="en-US" sz="1050" dirty="0"/>
              <a:t> </a:t>
            </a:r>
            <a:r>
              <a:rPr lang="en-US" sz="1050" dirty="0" err="1"/>
              <a:t>Anda</a:t>
            </a:r>
            <a:r>
              <a:rPr lang="en-US" sz="1050" dirty="0"/>
              <a:t> </a:t>
            </a:r>
            <a:r>
              <a:rPr lang="en-US" sz="1050" dirty="0" err="1"/>
              <a:t>gunakan</a:t>
            </a:r>
            <a:r>
              <a:rPr lang="en-US" sz="1050" dirty="0"/>
              <a:t> </a:t>
            </a:r>
            <a:r>
              <a:rPr lang="en-US" sz="1050" dirty="0" err="1"/>
              <a:t>untuk</a:t>
            </a:r>
            <a:r>
              <a:rPr lang="en-US" sz="1050" dirty="0"/>
              <a:t> </a:t>
            </a:r>
            <a:r>
              <a:rPr lang="en-US" sz="1050" dirty="0" err="1"/>
              <a:t>memahami</a:t>
            </a:r>
            <a:r>
              <a:rPr lang="en-US" sz="1050" dirty="0"/>
              <a:t> </a:t>
            </a:r>
            <a:r>
              <a:rPr lang="en-US" sz="1050" dirty="0" err="1"/>
              <a:t>latensi</a:t>
            </a:r>
            <a:endParaRPr lang="en-US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1835695" y="2486049"/>
            <a:ext cx="121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400" b="1" dirty="0" err="1" smtClean="0"/>
              <a:t>Jarak</a:t>
            </a:r>
            <a:r>
              <a:rPr lang="en-ID" sz="1400" b="1" dirty="0" smtClean="0"/>
              <a:t>: 120m</a:t>
            </a:r>
            <a:endParaRPr lang="en-US" sz="1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15" y="2909291"/>
            <a:ext cx="1041734" cy="20834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4439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3200" dirty="0" smtClean="0"/>
              <a:t>ANALYSIS BTS PRUMNAS SELAWI LAHAT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71" b="28396"/>
          <a:stretch/>
        </p:blipFill>
        <p:spPr>
          <a:xfrm>
            <a:off x="6660232" y="1347614"/>
            <a:ext cx="2016224" cy="183202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75606"/>
            <a:ext cx="1832158" cy="36643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42" y="1287607"/>
            <a:ext cx="1680146" cy="36403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r="4383"/>
          <a:stretch/>
        </p:blipFill>
        <p:spPr>
          <a:xfrm>
            <a:off x="4283968" y="1347614"/>
            <a:ext cx="1872208" cy="35923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TextBox 8"/>
          <p:cNvSpPr txBox="1"/>
          <p:nvPr/>
        </p:nvSpPr>
        <p:spPr>
          <a:xfrm>
            <a:off x="6426205" y="3363838"/>
            <a:ext cx="24842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600" b="1" dirty="0" smtClean="0"/>
              <a:t>Capture </a:t>
            </a:r>
            <a:r>
              <a:rPr lang="en-ID" sz="1600" b="1" dirty="0" err="1" smtClean="0"/>
              <a:t>hasil</a:t>
            </a:r>
            <a:r>
              <a:rPr lang="en-ID" sz="1600" b="1" dirty="0" smtClean="0"/>
              <a:t> analysis    </a:t>
            </a:r>
            <a:r>
              <a:rPr lang="en-ID" sz="1600" b="1" dirty="0" err="1" smtClean="0"/>
              <a:t>menggunakan</a:t>
            </a:r>
            <a:r>
              <a:rPr lang="en-ID" sz="1600" b="1" dirty="0" smtClean="0"/>
              <a:t> Network  Cell Info </a:t>
            </a:r>
            <a:r>
              <a:rPr lang="en-ID" sz="1600" b="1" dirty="0" err="1" smtClean="0"/>
              <a:t>dan</a:t>
            </a:r>
            <a:r>
              <a:rPr lang="en-ID" sz="1600" b="1" dirty="0" smtClean="0"/>
              <a:t> Speed     Test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72898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2600" dirty="0" smtClean="0"/>
              <a:t>ANALISIS TOWER PRUMNAS SELAWI LAHAT </a:t>
            </a:r>
            <a:endParaRPr lang="en-US" sz="26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720049320"/>
              </p:ext>
            </p:extLst>
          </p:nvPr>
        </p:nvGraphicFramePr>
        <p:xfrm>
          <a:off x="1835696" y="867801"/>
          <a:ext cx="7088349" cy="15644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59760"/>
                <a:gridCol w="725736"/>
                <a:gridCol w="702736"/>
                <a:gridCol w="720080"/>
                <a:gridCol w="576064"/>
                <a:gridCol w="576064"/>
                <a:gridCol w="3127909"/>
              </a:tblGrid>
              <a:tr h="583020"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Provider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Strength</a:t>
                      </a:r>
                    </a:p>
                    <a:p>
                      <a:pPr algn="ctr"/>
                      <a:r>
                        <a:rPr lang="en-ID" sz="1050" dirty="0" smtClean="0"/>
                        <a:t>(</a:t>
                      </a:r>
                      <a:r>
                        <a:rPr lang="en-ID" sz="1050" dirty="0" err="1" smtClean="0"/>
                        <a:t>db</a:t>
                      </a:r>
                      <a:r>
                        <a:rPr lang="en-ID" sz="1050" dirty="0" smtClean="0"/>
                        <a:t>)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Speed</a:t>
                      </a:r>
                    </a:p>
                    <a:p>
                      <a:pPr algn="ctr"/>
                      <a:r>
                        <a:rPr lang="en-ID" sz="1050" dirty="0" err="1" smtClean="0"/>
                        <a:t>unduh</a:t>
                      </a:r>
                      <a:endParaRPr lang="en-ID" sz="1050" dirty="0" smtClean="0"/>
                    </a:p>
                    <a:p>
                      <a:pPr algn="ctr"/>
                      <a:r>
                        <a:rPr lang="en-ID" sz="1050" dirty="0" smtClean="0"/>
                        <a:t>(mbps)</a:t>
                      </a:r>
                    </a:p>
                    <a:p>
                      <a:pPr algn="ctr"/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Speed</a:t>
                      </a:r>
                    </a:p>
                    <a:p>
                      <a:pPr algn="ctr"/>
                      <a:r>
                        <a:rPr lang="en-ID" sz="1050" dirty="0" smtClean="0"/>
                        <a:t>Upload</a:t>
                      </a:r>
                    </a:p>
                    <a:p>
                      <a:pPr algn="ctr"/>
                      <a:r>
                        <a:rPr lang="en-ID" sz="1050" dirty="0" smtClean="0"/>
                        <a:t>(</a:t>
                      </a:r>
                      <a:r>
                        <a:rPr lang="en-ID" sz="1050" dirty="0" err="1" smtClean="0"/>
                        <a:t>mbpd</a:t>
                      </a:r>
                      <a:r>
                        <a:rPr lang="en-ID" sz="1050" dirty="0" smtClean="0"/>
                        <a:t>)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Jitter</a:t>
                      </a:r>
                    </a:p>
                    <a:p>
                      <a:pPr algn="ctr"/>
                      <a:r>
                        <a:rPr lang="en-ID" sz="1050" dirty="0" smtClean="0"/>
                        <a:t>(</a:t>
                      </a:r>
                      <a:r>
                        <a:rPr lang="en-ID" sz="1050" dirty="0" err="1" smtClean="0"/>
                        <a:t>ms</a:t>
                      </a:r>
                      <a:r>
                        <a:rPr lang="en-ID" sz="1050" dirty="0" smtClean="0"/>
                        <a:t>)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smtClean="0"/>
                        <a:t>Ping</a:t>
                      </a:r>
                    </a:p>
                    <a:p>
                      <a:pPr algn="ctr"/>
                      <a:r>
                        <a:rPr lang="en-ID" sz="1050" dirty="0" smtClean="0"/>
                        <a:t>(</a:t>
                      </a:r>
                      <a:r>
                        <a:rPr lang="en-ID" sz="1050" dirty="0" err="1" smtClean="0"/>
                        <a:t>ms</a:t>
                      </a:r>
                      <a:r>
                        <a:rPr lang="en-ID" sz="1050" dirty="0" smtClean="0"/>
                        <a:t>)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 err="1" smtClean="0"/>
                        <a:t>Analisis</a:t>
                      </a:r>
                      <a:endParaRPr lang="en-US" sz="1050" dirty="0"/>
                    </a:p>
                  </a:txBody>
                  <a:tcPr anchor="ctr"/>
                </a:tc>
              </a:tr>
              <a:tr h="832897"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smtClean="0"/>
                        <a:t>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smtClean="0"/>
                        <a:t>-80 </a:t>
                      </a:r>
                      <a:r>
                        <a:rPr lang="en-ID" sz="1200" dirty="0" err="1" smtClean="0"/>
                        <a:t>db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aseline="0" dirty="0" smtClean="0"/>
                        <a:t>10,1  </a:t>
                      </a:r>
                      <a:r>
                        <a:rPr lang="en-ID" sz="1200" dirty="0" smtClean="0"/>
                        <a:t>  mbps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smtClean="0"/>
                        <a:t>4</a:t>
                      </a:r>
                    </a:p>
                    <a:p>
                      <a:pPr algn="ctr"/>
                      <a:r>
                        <a:rPr lang="en-ID" sz="1200" dirty="0" err="1" smtClean="0"/>
                        <a:t>ms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baseline="0" dirty="0" smtClean="0"/>
                        <a:t>47</a:t>
                      </a:r>
                    </a:p>
                    <a:p>
                      <a:pPr algn="ctr"/>
                      <a:r>
                        <a:rPr lang="en-ID" sz="1200" dirty="0" err="1" smtClean="0"/>
                        <a:t>ms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200" dirty="0" smtClean="0"/>
                        <a:t>Dari</a:t>
                      </a:r>
                      <a:r>
                        <a:rPr lang="en-ID" sz="1200" baseline="0" dirty="0" smtClean="0"/>
                        <a:t> data </a:t>
                      </a:r>
                      <a:r>
                        <a:rPr lang="en-ID" sz="1200" baseline="0" dirty="0" err="1" smtClean="0"/>
                        <a:t>tersebut</a:t>
                      </a:r>
                      <a:r>
                        <a:rPr lang="en-ID" sz="1200" baseline="0" dirty="0" smtClean="0"/>
                        <a:t>, speed    test </a:t>
                      </a:r>
                      <a:r>
                        <a:rPr lang="en-ID" sz="1200" baseline="0" dirty="0" err="1" smtClean="0"/>
                        <a:t>sinyal</a:t>
                      </a:r>
                      <a:r>
                        <a:rPr lang="en-ID" sz="1200" baseline="0" dirty="0" smtClean="0"/>
                        <a:t> 3 </a:t>
                      </a:r>
                      <a:r>
                        <a:rPr lang="en-ID" sz="1200" baseline="0" dirty="0" err="1" smtClean="0"/>
                        <a:t>pada</a:t>
                      </a:r>
                      <a:r>
                        <a:rPr lang="en-ID" sz="1200" baseline="0" dirty="0" smtClean="0"/>
                        <a:t>    tower (BTS) </a:t>
                      </a:r>
                      <a:r>
                        <a:rPr lang="en-ID" sz="1200" baseline="0" dirty="0" err="1" smtClean="0"/>
                        <a:t>Prumnas</a:t>
                      </a:r>
                      <a:r>
                        <a:rPr lang="en-ID" sz="1200" baseline="0" dirty="0" smtClean="0"/>
                        <a:t> </a:t>
                      </a:r>
                      <a:r>
                        <a:rPr lang="en-ID" sz="1200" baseline="0" dirty="0" err="1" smtClean="0"/>
                        <a:t>Selawi</a:t>
                      </a:r>
                      <a:r>
                        <a:rPr lang="en-ID" sz="1200" baseline="0" dirty="0" smtClean="0"/>
                        <a:t> </a:t>
                      </a:r>
                      <a:r>
                        <a:rPr lang="en-ID" sz="1200" baseline="0" dirty="0" err="1" smtClean="0"/>
                        <a:t>Lahat</a:t>
                      </a:r>
                      <a:r>
                        <a:rPr lang="en-ID" sz="1200" baseline="0" dirty="0" smtClean="0"/>
                        <a:t> </a:t>
                      </a:r>
                      <a:r>
                        <a:rPr lang="en-ID" sz="1200" u="sng" baseline="0" dirty="0" err="1" smtClean="0"/>
                        <a:t>cukup</a:t>
                      </a:r>
                      <a:r>
                        <a:rPr lang="en-ID" sz="1200" u="sng" baseline="0" dirty="0" smtClean="0"/>
                        <a:t> </a:t>
                      </a:r>
                      <a:r>
                        <a:rPr lang="en-ID" sz="1200" u="sng" baseline="0" dirty="0" err="1" smtClean="0"/>
                        <a:t>baik</a:t>
                      </a:r>
                      <a:r>
                        <a:rPr lang="en-ID" sz="1200" baseline="0" dirty="0" smtClean="0"/>
                        <a:t>.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059832" y="2499742"/>
            <a:ext cx="5956048" cy="235449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 smtClean="0"/>
              <a:t>Serving cell</a:t>
            </a:r>
            <a:r>
              <a:rPr lang="en-US" sz="1050" dirty="0" smtClean="0"/>
              <a:t>: </a:t>
            </a:r>
          </a:p>
          <a:p>
            <a:pPr algn="just"/>
            <a:r>
              <a:rPr lang="en-US" sz="1050" dirty="0" err="1" smtClean="0"/>
              <a:t>Kekuatan</a:t>
            </a:r>
            <a:r>
              <a:rPr lang="en-US" sz="1050" dirty="0" smtClean="0"/>
              <a:t> </a:t>
            </a:r>
            <a:r>
              <a:rPr lang="en-US" sz="1050" dirty="0" err="1"/>
              <a:t>sinyal</a:t>
            </a:r>
            <a:r>
              <a:rPr lang="en-US" sz="1050" dirty="0"/>
              <a:t> </a:t>
            </a:r>
            <a:r>
              <a:rPr lang="en-US" sz="1050" dirty="0" err="1"/>
              <a:t>dari</a:t>
            </a:r>
            <a:r>
              <a:rPr lang="en-US" sz="1050" dirty="0"/>
              <a:t> </a:t>
            </a:r>
            <a:r>
              <a:rPr lang="en-US" sz="1050" dirty="0" smtClean="0"/>
              <a:t>cell </a:t>
            </a:r>
            <a:r>
              <a:rPr lang="en-US" sz="1050" dirty="0"/>
              <a:t>yang </a:t>
            </a:r>
            <a:r>
              <a:rPr lang="en-US" sz="1050" dirty="0" err="1"/>
              <a:t>saat</a:t>
            </a:r>
            <a:r>
              <a:rPr lang="en-US" sz="1050" dirty="0"/>
              <a:t> </a:t>
            </a:r>
            <a:r>
              <a:rPr lang="en-US" sz="1050" dirty="0" err="1"/>
              <a:t>ini</a:t>
            </a:r>
            <a:r>
              <a:rPr lang="en-US" sz="1050" dirty="0"/>
              <a:t> </a:t>
            </a:r>
            <a:r>
              <a:rPr lang="en-US" sz="1050" dirty="0" err="1" smtClean="0"/>
              <a:t>terhubung</a:t>
            </a:r>
            <a:endParaRPr lang="en-US" sz="1050" dirty="0"/>
          </a:p>
          <a:p>
            <a:pPr algn="just"/>
            <a:r>
              <a:rPr lang="en-US" sz="1050" b="1" dirty="0" err="1" smtClean="0"/>
              <a:t>Frequency</a:t>
            </a:r>
            <a:r>
              <a:rPr lang="en-US" sz="1050" dirty="0" err="1" smtClean="0"/>
              <a:t>i</a:t>
            </a:r>
            <a:r>
              <a:rPr lang="en-US" sz="1050" dirty="0"/>
              <a:t>: </a:t>
            </a:r>
            <a:endParaRPr lang="en-US" sz="1050" dirty="0" smtClean="0"/>
          </a:p>
          <a:p>
            <a:pPr algn="just"/>
            <a:r>
              <a:rPr lang="en-US" sz="1050" dirty="0" err="1" smtClean="0"/>
              <a:t>Mengukur</a:t>
            </a:r>
            <a:r>
              <a:rPr lang="en-US" sz="1050" dirty="0" smtClean="0"/>
              <a:t> </a:t>
            </a:r>
            <a:r>
              <a:rPr lang="en-US" sz="1050" dirty="0" err="1"/>
              <a:t>jumlah</a:t>
            </a:r>
            <a:r>
              <a:rPr lang="en-US" sz="1050" dirty="0"/>
              <a:t> </a:t>
            </a:r>
            <a:r>
              <a:rPr lang="en-US" sz="1050" dirty="0" err="1"/>
              <a:t>osilasi</a:t>
            </a:r>
            <a:r>
              <a:rPr lang="en-US" sz="1050" dirty="0"/>
              <a:t> </a:t>
            </a:r>
            <a:r>
              <a:rPr lang="en-US" sz="1050" dirty="0" err="1"/>
              <a:t>untuk</a:t>
            </a:r>
            <a:r>
              <a:rPr lang="en-US" sz="1050" dirty="0"/>
              <a:t> </a:t>
            </a:r>
            <a:r>
              <a:rPr lang="en-US" sz="1050" dirty="0" err="1"/>
              <a:t>sinyal</a:t>
            </a:r>
            <a:r>
              <a:rPr lang="en-US" sz="1050" dirty="0"/>
              <a:t> data </a:t>
            </a:r>
            <a:r>
              <a:rPr lang="en-US" sz="1050" dirty="0" err="1" smtClean="0"/>
              <a:t>perdetik</a:t>
            </a:r>
            <a:r>
              <a:rPr lang="en-US" sz="1050" dirty="0"/>
              <a:t>. </a:t>
            </a:r>
            <a:r>
              <a:rPr lang="en-US" sz="1050" dirty="0" err="1"/>
              <a:t>Dalam</a:t>
            </a:r>
            <a:r>
              <a:rPr lang="en-US" sz="1050" dirty="0"/>
              <a:t> </a:t>
            </a:r>
            <a:r>
              <a:rPr lang="en-US" sz="1050" dirty="0" err="1"/>
              <a:t>hal</a:t>
            </a:r>
            <a:r>
              <a:rPr lang="en-US" sz="1050" dirty="0"/>
              <a:t> </a:t>
            </a:r>
            <a:r>
              <a:rPr lang="en-US" sz="1050" dirty="0" err="1"/>
              <a:t>ini</a:t>
            </a:r>
            <a:r>
              <a:rPr lang="en-US" sz="1050" dirty="0"/>
              <a:t>, </a:t>
            </a:r>
            <a:r>
              <a:rPr lang="en-US" sz="1050" dirty="0" err="1"/>
              <a:t>hanya</a:t>
            </a:r>
            <a:r>
              <a:rPr lang="en-US" sz="1050" dirty="0"/>
              <a:t> </a:t>
            </a:r>
            <a:r>
              <a:rPr lang="en-US" sz="1050" dirty="0" err="1"/>
              <a:t>Wifi</a:t>
            </a:r>
            <a:r>
              <a:rPr lang="en-US" sz="1050" dirty="0"/>
              <a:t> yang </a:t>
            </a:r>
            <a:r>
              <a:rPr lang="en-US" sz="1050" dirty="0" err="1"/>
              <a:t>bisa</a:t>
            </a:r>
            <a:r>
              <a:rPr lang="en-US" sz="1050" dirty="0"/>
              <a:t> </a:t>
            </a:r>
            <a:r>
              <a:rPr lang="en-US" sz="1050" dirty="0" err="1"/>
              <a:t>mendapatkan</a:t>
            </a:r>
            <a:r>
              <a:rPr lang="en-US" sz="1050" dirty="0"/>
              <a:t> </a:t>
            </a:r>
            <a:r>
              <a:rPr lang="en-US" sz="1050" dirty="0" err="1"/>
              <a:t>frekuensi</a:t>
            </a:r>
            <a:r>
              <a:rPr lang="en-US" sz="1050" dirty="0"/>
              <a:t>.</a:t>
            </a:r>
          </a:p>
          <a:p>
            <a:pPr algn="just"/>
            <a:r>
              <a:rPr lang="en-US" sz="1050" b="1" dirty="0" err="1" smtClean="0"/>
              <a:t>Stength</a:t>
            </a:r>
            <a:r>
              <a:rPr lang="en-US" sz="1050" b="1" dirty="0" smtClean="0"/>
              <a:t> of signal</a:t>
            </a:r>
            <a:r>
              <a:rPr lang="en-US" sz="1050" dirty="0" smtClean="0"/>
              <a:t>: </a:t>
            </a:r>
          </a:p>
          <a:p>
            <a:pPr algn="just"/>
            <a:r>
              <a:rPr lang="en-US" sz="1050" dirty="0" err="1" smtClean="0"/>
              <a:t>Kekuatan</a:t>
            </a:r>
            <a:r>
              <a:rPr lang="en-US" sz="1050" dirty="0" smtClean="0"/>
              <a:t> </a:t>
            </a:r>
            <a:r>
              <a:rPr lang="en-US" sz="1050" dirty="0" err="1"/>
              <a:t>sinyal</a:t>
            </a:r>
            <a:r>
              <a:rPr lang="en-US" sz="1050" dirty="0"/>
              <a:t> </a:t>
            </a:r>
            <a:r>
              <a:rPr lang="en-US" sz="1050" dirty="0" err="1"/>
              <a:t>mengacu</a:t>
            </a:r>
            <a:r>
              <a:rPr lang="en-US" sz="1050" dirty="0"/>
              <a:t> </a:t>
            </a:r>
            <a:r>
              <a:rPr lang="en-US" sz="1050" dirty="0" err="1"/>
              <a:t>pada</a:t>
            </a:r>
            <a:r>
              <a:rPr lang="en-US" sz="1050" dirty="0"/>
              <a:t> </a:t>
            </a:r>
            <a:r>
              <a:rPr lang="en-US" sz="1050" dirty="0" err="1"/>
              <a:t>keluaran</a:t>
            </a:r>
            <a:r>
              <a:rPr lang="en-US" sz="1050" dirty="0"/>
              <a:t> </a:t>
            </a:r>
            <a:r>
              <a:rPr lang="en-US" sz="1050" dirty="0" err="1"/>
              <a:t>daya</a:t>
            </a:r>
            <a:r>
              <a:rPr lang="en-US" sz="1050" dirty="0"/>
              <a:t> </a:t>
            </a:r>
            <a:r>
              <a:rPr lang="en-US" sz="1050" dirty="0" err="1"/>
              <a:t>pemancar</a:t>
            </a:r>
            <a:endParaRPr lang="en-US" sz="1050" dirty="0"/>
          </a:p>
          <a:p>
            <a:pPr algn="just"/>
            <a:r>
              <a:rPr lang="en-US" sz="1050" dirty="0" err="1"/>
              <a:t>seperti</a:t>
            </a:r>
            <a:r>
              <a:rPr lang="en-US" sz="1050" dirty="0"/>
              <a:t> yang </a:t>
            </a:r>
            <a:r>
              <a:rPr lang="en-US" sz="1050" dirty="0" err="1"/>
              <a:t>diterima</a:t>
            </a:r>
            <a:r>
              <a:rPr lang="en-US" sz="1050" dirty="0"/>
              <a:t> </a:t>
            </a:r>
            <a:r>
              <a:rPr lang="en-US" sz="1050" dirty="0" err="1"/>
              <a:t>oleh</a:t>
            </a:r>
            <a:r>
              <a:rPr lang="en-US" sz="1050" dirty="0"/>
              <a:t> </a:t>
            </a:r>
            <a:r>
              <a:rPr lang="en-US" sz="1050" dirty="0" err="1"/>
              <a:t>antena</a:t>
            </a:r>
            <a:r>
              <a:rPr lang="en-US" sz="1050" dirty="0"/>
              <a:t> </a:t>
            </a:r>
            <a:r>
              <a:rPr lang="en-US" sz="1050" dirty="0" err="1"/>
              <a:t>referensi</a:t>
            </a:r>
            <a:r>
              <a:rPr lang="en-US" sz="1050" dirty="0"/>
              <a:t> </a:t>
            </a:r>
            <a:r>
              <a:rPr lang="en-US" sz="1050" dirty="0" err="1"/>
              <a:t>pada</a:t>
            </a:r>
            <a:r>
              <a:rPr lang="en-US" sz="1050" dirty="0"/>
              <a:t> </a:t>
            </a:r>
            <a:r>
              <a:rPr lang="en-US" sz="1050" dirty="0" err="1"/>
              <a:t>jarak</a:t>
            </a:r>
            <a:r>
              <a:rPr lang="en-US" sz="1050" dirty="0"/>
              <a:t> </a:t>
            </a:r>
            <a:r>
              <a:rPr lang="en-US" sz="1050" dirty="0" err="1"/>
              <a:t>dari</a:t>
            </a:r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en-US" sz="1050" dirty="0" err="1" smtClean="0"/>
              <a:t>pemancar</a:t>
            </a:r>
            <a:r>
              <a:rPr lang="en-US" sz="1050" dirty="0" smtClean="0"/>
              <a:t> </a:t>
            </a:r>
            <a:r>
              <a:rPr lang="en-US" sz="1050" dirty="0" err="1" smtClean="0"/>
              <a:t>antena</a:t>
            </a:r>
            <a:r>
              <a:rPr lang="en-US" sz="1050" dirty="0"/>
              <a:t>.</a:t>
            </a:r>
          </a:p>
          <a:p>
            <a:pPr algn="just"/>
            <a:r>
              <a:rPr lang="en-US" sz="1050" b="1" dirty="0" err="1"/>
              <a:t>Speedtest</a:t>
            </a:r>
            <a:r>
              <a:rPr lang="en-US" sz="1050" dirty="0"/>
              <a:t>: </a:t>
            </a:r>
            <a:endParaRPr lang="en-US" sz="1050" dirty="0" smtClean="0"/>
          </a:p>
          <a:p>
            <a:pPr algn="just"/>
            <a:r>
              <a:rPr lang="en-US" sz="1050" dirty="0" err="1" smtClean="0"/>
              <a:t>Mengukur</a:t>
            </a:r>
            <a:r>
              <a:rPr lang="en-US" sz="1050" dirty="0" smtClean="0"/>
              <a:t> </a:t>
            </a:r>
            <a:r>
              <a:rPr lang="en-US" sz="1050" dirty="0" err="1"/>
              <a:t>kecepatan</a:t>
            </a:r>
            <a:r>
              <a:rPr lang="en-US" sz="1050" dirty="0"/>
              <a:t> </a:t>
            </a:r>
            <a:r>
              <a:rPr lang="en-US" sz="1050" dirty="0" err="1"/>
              <a:t>antara</a:t>
            </a:r>
            <a:r>
              <a:rPr lang="en-US" sz="1050" dirty="0"/>
              <a:t> </a:t>
            </a:r>
            <a:r>
              <a:rPr lang="en-US" sz="1050" dirty="0" err="1"/>
              <a:t>perangkat</a:t>
            </a:r>
            <a:r>
              <a:rPr lang="en-US" sz="1050" dirty="0"/>
              <a:t> </a:t>
            </a:r>
            <a:r>
              <a:rPr lang="en-US" sz="1050" dirty="0" err="1" smtClean="0"/>
              <a:t>Anda</a:t>
            </a:r>
            <a:r>
              <a:rPr lang="en-US" sz="1050" dirty="0" smtClean="0"/>
              <a:t> </a:t>
            </a:r>
            <a:r>
              <a:rPr lang="en-US" sz="1050" dirty="0" err="1" smtClean="0"/>
              <a:t>dan</a:t>
            </a:r>
            <a:r>
              <a:rPr lang="en-US" sz="1050" dirty="0" smtClean="0"/>
              <a:t> </a:t>
            </a:r>
            <a:r>
              <a:rPr lang="en-US" sz="1050" dirty="0"/>
              <a:t>server </a:t>
            </a:r>
            <a:r>
              <a:rPr lang="en-US" sz="1050" dirty="0" smtClean="0"/>
              <a:t>    </a:t>
            </a:r>
            <a:r>
              <a:rPr lang="en-US" sz="1050" dirty="0" err="1" smtClean="0"/>
              <a:t>pengujian</a:t>
            </a:r>
            <a:r>
              <a:rPr lang="en-US" sz="1050" dirty="0" smtClean="0"/>
              <a:t>, </a:t>
            </a:r>
            <a:r>
              <a:rPr lang="en-US" sz="1050" dirty="0" err="1" smtClean="0"/>
              <a:t>menggunakan</a:t>
            </a:r>
            <a:r>
              <a:rPr lang="en-US" sz="1050" dirty="0" smtClean="0"/>
              <a:t> </a:t>
            </a:r>
            <a:r>
              <a:rPr lang="en-US" sz="1050" dirty="0" err="1"/>
              <a:t>koneksi</a:t>
            </a:r>
            <a:r>
              <a:rPr lang="en-US" sz="1050" dirty="0"/>
              <a:t> internet </a:t>
            </a:r>
            <a:r>
              <a:rPr lang="en-US" sz="1050" dirty="0" err="1"/>
              <a:t>perangkat</a:t>
            </a:r>
            <a:r>
              <a:rPr lang="en-US" sz="1050" dirty="0"/>
              <a:t> </a:t>
            </a:r>
            <a:r>
              <a:rPr lang="en-US" sz="1050" dirty="0" err="1"/>
              <a:t>Anda</a:t>
            </a:r>
            <a:r>
              <a:rPr lang="en-US" sz="1050" dirty="0"/>
              <a:t>.</a:t>
            </a:r>
          </a:p>
          <a:p>
            <a:pPr algn="just"/>
            <a:r>
              <a:rPr lang="en-US" sz="1050" b="1" dirty="0"/>
              <a:t>Ping</a:t>
            </a:r>
            <a:r>
              <a:rPr lang="en-US" sz="1050" dirty="0"/>
              <a:t>: </a:t>
            </a:r>
            <a:endParaRPr lang="en-US" sz="1050" dirty="0" smtClean="0"/>
          </a:p>
          <a:p>
            <a:pPr algn="just"/>
            <a:r>
              <a:rPr lang="en-US" sz="1050" dirty="0" err="1" smtClean="0"/>
              <a:t>Tersedia</a:t>
            </a:r>
            <a:r>
              <a:rPr lang="en-US" sz="1050" dirty="0" smtClean="0"/>
              <a:t> </a:t>
            </a:r>
            <a:r>
              <a:rPr lang="en-US" sz="1050" dirty="0"/>
              <a:t>di </a:t>
            </a:r>
            <a:r>
              <a:rPr lang="en-US" sz="1050" dirty="0" err="1"/>
              <a:t>setiap</a:t>
            </a:r>
            <a:r>
              <a:rPr lang="en-US" sz="1050" dirty="0"/>
              <a:t> </a:t>
            </a:r>
            <a:r>
              <a:rPr lang="en-US" sz="1050" dirty="0" err="1"/>
              <a:t>sistem</a:t>
            </a:r>
            <a:r>
              <a:rPr lang="en-US" sz="1050" dirty="0"/>
              <a:t> </a:t>
            </a:r>
            <a:r>
              <a:rPr lang="en-US" sz="1050" dirty="0" err="1"/>
              <a:t>operasi</a:t>
            </a:r>
            <a:r>
              <a:rPr lang="en-US" sz="1050" dirty="0"/>
              <a:t>, </a:t>
            </a:r>
            <a:r>
              <a:rPr lang="en-US" sz="1050" dirty="0" err="1"/>
              <a:t>dan</a:t>
            </a:r>
            <a:r>
              <a:rPr lang="en-US" sz="1050" dirty="0"/>
              <a:t> </a:t>
            </a:r>
            <a:r>
              <a:rPr lang="en-US" sz="1050" dirty="0" err="1"/>
              <a:t>banyak</a:t>
            </a:r>
            <a:r>
              <a:rPr lang="en-US" sz="1050" dirty="0"/>
              <a:t> game online</a:t>
            </a:r>
          </a:p>
          <a:p>
            <a:pPr algn="just"/>
            <a:r>
              <a:rPr lang="en-US" sz="1050" dirty="0" err="1"/>
              <a:t>menampilkan</a:t>
            </a:r>
            <a:r>
              <a:rPr lang="en-US" sz="1050" dirty="0"/>
              <a:t> ping yang </a:t>
            </a:r>
            <a:r>
              <a:rPr lang="en-US" sz="1050" dirty="0" err="1"/>
              <a:t>terlihat</a:t>
            </a:r>
            <a:r>
              <a:rPr lang="en-US" sz="1050" dirty="0"/>
              <a:t> yang </a:t>
            </a:r>
            <a:r>
              <a:rPr lang="en-US" sz="1050" dirty="0" err="1"/>
              <a:t>dapat</a:t>
            </a:r>
            <a:r>
              <a:rPr lang="en-US" sz="1050" dirty="0"/>
              <a:t> </a:t>
            </a:r>
            <a:r>
              <a:rPr lang="en-US" sz="1050" dirty="0" err="1"/>
              <a:t>Anda</a:t>
            </a:r>
            <a:r>
              <a:rPr lang="en-US" sz="1050" dirty="0"/>
              <a:t> </a:t>
            </a:r>
            <a:r>
              <a:rPr lang="en-US" sz="1050" dirty="0" err="1"/>
              <a:t>gunakan</a:t>
            </a:r>
            <a:r>
              <a:rPr lang="en-US" sz="1050" dirty="0"/>
              <a:t> </a:t>
            </a:r>
            <a:r>
              <a:rPr lang="en-US" sz="1050" dirty="0" err="1"/>
              <a:t>untuk</a:t>
            </a:r>
            <a:r>
              <a:rPr lang="en-US" sz="1050" dirty="0"/>
              <a:t> </a:t>
            </a:r>
            <a:r>
              <a:rPr lang="en-US" sz="1050" dirty="0" err="1"/>
              <a:t>memahami</a:t>
            </a:r>
            <a:r>
              <a:rPr lang="en-US" sz="1050" dirty="0"/>
              <a:t> </a:t>
            </a:r>
            <a:r>
              <a:rPr lang="en-US" sz="1050" dirty="0" err="1"/>
              <a:t>latensi</a:t>
            </a:r>
            <a:endParaRPr lang="en-US" sz="10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982025"/>
            <a:ext cx="936104" cy="18722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TextBox 12"/>
          <p:cNvSpPr txBox="1"/>
          <p:nvPr/>
        </p:nvSpPr>
        <p:spPr>
          <a:xfrm>
            <a:off x="1766069" y="2499742"/>
            <a:ext cx="121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400" b="1" dirty="0" err="1" smtClean="0"/>
              <a:t>Jarak</a:t>
            </a:r>
            <a:r>
              <a:rPr lang="en-ID" sz="1400" b="1" dirty="0" smtClean="0"/>
              <a:t>: 100m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2187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640</Words>
  <Application>Microsoft Office PowerPoint</Application>
  <PresentationFormat>On-screen Show (16:9)</PresentationFormat>
  <Paragraphs>132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Office Theme</vt:lpstr>
      <vt:lpstr>Custom Design</vt:lpstr>
      <vt:lpstr>PowerPoint Presentation</vt:lpstr>
      <vt:lpstr>KELOMPOK 12</vt:lpstr>
      <vt:lpstr>   Pengertian BTS</vt:lpstr>
      <vt:lpstr>ANALYSIS BTS PASARIBU KERTAPATI</vt:lpstr>
      <vt:lpstr>HASIL ANALISIS TOWER PASARIBU KERTAPATI</vt:lpstr>
      <vt:lpstr>ANALYSIS BTS BLOK C LAHAT</vt:lpstr>
      <vt:lpstr>HASIL ANALISIS BTS BLOK C LAHAT</vt:lpstr>
      <vt:lpstr>ANALYSIS BTS PRUMNAS SELAWI LAHAT</vt:lpstr>
      <vt:lpstr>ANALISIS TOWER PRUMNAS SELAWI LAHAT </vt:lpstr>
      <vt:lpstr>     KESIMPULAN</vt:lpstr>
      <vt:lpstr>PowerPoint Presentation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ASUS</cp:lastModifiedBy>
  <cp:revision>51</cp:revision>
  <dcterms:created xsi:type="dcterms:W3CDTF">2014-04-01T16:27:38Z</dcterms:created>
  <dcterms:modified xsi:type="dcterms:W3CDTF">2020-10-26T03:42:30Z</dcterms:modified>
</cp:coreProperties>
</file>